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  <p:sldMasterId id="2147483690" r:id="rId6"/>
    <p:sldMasterId id="2147483708" r:id="rId7"/>
  </p:sldMasterIdLst>
  <p:notesMasterIdLst>
    <p:notesMasterId r:id="rId27"/>
  </p:notesMasterIdLst>
  <p:handoutMasterIdLst>
    <p:handoutMasterId r:id="rId28"/>
  </p:handoutMasterIdLst>
  <p:sldIdLst>
    <p:sldId id="359" r:id="rId8"/>
    <p:sldId id="426" r:id="rId9"/>
    <p:sldId id="444" r:id="rId10"/>
    <p:sldId id="445" r:id="rId11"/>
    <p:sldId id="443" r:id="rId12"/>
    <p:sldId id="358" r:id="rId13"/>
    <p:sldId id="428" r:id="rId14"/>
    <p:sldId id="402" r:id="rId15"/>
    <p:sldId id="434" r:id="rId16"/>
    <p:sldId id="435" r:id="rId17"/>
    <p:sldId id="424" r:id="rId18"/>
    <p:sldId id="437" r:id="rId19"/>
    <p:sldId id="442" r:id="rId20"/>
    <p:sldId id="447" r:id="rId21"/>
    <p:sldId id="448" r:id="rId22"/>
    <p:sldId id="436" r:id="rId23"/>
    <p:sldId id="409" r:id="rId24"/>
    <p:sldId id="433" r:id="rId25"/>
    <p:sldId id="420" r:id="rId26"/>
  </p:sldIdLst>
  <p:sldSz cx="9144000" cy="6858000" type="screen4x3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71879" autoAdjust="0"/>
  </p:normalViewPr>
  <p:slideViewPr>
    <p:cSldViewPr>
      <p:cViewPr>
        <p:scale>
          <a:sx n="70" d="100"/>
          <a:sy n="70" d="100"/>
        </p:scale>
        <p:origin x="-1302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4A3DD2-C8B6-40C3-BCDA-AECBFEEA317E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0E1515-FB75-496C-B82D-F3407A769B97}">
      <dgm:prSet phldrT="[Text]"/>
      <dgm:spPr/>
      <dgm:t>
        <a:bodyPr/>
        <a:lstStyle/>
        <a:p>
          <a:r>
            <a:rPr lang="nb-NO" dirty="0" smtClean="0"/>
            <a:t>1</a:t>
          </a:r>
          <a:endParaRPr lang="en-US" dirty="0"/>
        </a:p>
      </dgm:t>
    </dgm:pt>
    <dgm:pt modelId="{69D9D02D-E686-4448-8049-325B360B37A2}" type="parTrans" cxnId="{03907DB4-E9CB-4C9B-B76B-9741CDA7EF0B}">
      <dgm:prSet/>
      <dgm:spPr/>
      <dgm:t>
        <a:bodyPr/>
        <a:lstStyle/>
        <a:p>
          <a:endParaRPr lang="en-US"/>
        </a:p>
      </dgm:t>
    </dgm:pt>
    <dgm:pt modelId="{BCAF140E-F178-4E30-B853-3AD04FC618C1}" type="sibTrans" cxnId="{03907DB4-E9CB-4C9B-B76B-9741CDA7EF0B}">
      <dgm:prSet/>
      <dgm:spPr/>
      <dgm:t>
        <a:bodyPr/>
        <a:lstStyle/>
        <a:p>
          <a:endParaRPr lang="en-US"/>
        </a:p>
      </dgm:t>
    </dgm:pt>
    <dgm:pt modelId="{9DA0A39D-7D72-4FAB-9E74-E2EA96940489}">
      <dgm:prSet phldrT="[Text]" custT="1"/>
      <dgm:spPr/>
      <dgm:t>
        <a:bodyPr/>
        <a:lstStyle/>
        <a:p>
          <a:r>
            <a:rPr lang="nb-NO" sz="1100" b="1" dirty="0" smtClean="0"/>
            <a:t>Konsesjon</a:t>
          </a:r>
          <a:r>
            <a:rPr lang="nb-NO" sz="1000" b="1" dirty="0" smtClean="0"/>
            <a:t> fra LMD, høsten 2011 med virkning 1. januar 2012</a:t>
          </a:r>
          <a:endParaRPr lang="en-US" sz="1000" b="1" dirty="0"/>
        </a:p>
      </dgm:t>
    </dgm:pt>
    <dgm:pt modelId="{0F472786-289C-4D16-95B4-31F0FF8A7B5A}" type="parTrans" cxnId="{E322E781-5E11-4CF5-8236-9BCD73C22A91}">
      <dgm:prSet/>
      <dgm:spPr/>
      <dgm:t>
        <a:bodyPr/>
        <a:lstStyle/>
        <a:p>
          <a:endParaRPr lang="en-US"/>
        </a:p>
      </dgm:t>
    </dgm:pt>
    <dgm:pt modelId="{62A07361-71D2-4206-9ED5-AA3BE99D850C}" type="sibTrans" cxnId="{E322E781-5E11-4CF5-8236-9BCD73C22A91}">
      <dgm:prSet/>
      <dgm:spPr/>
      <dgm:t>
        <a:bodyPr/>
        <a:lstStyle/>
        <a:p>
          <a:endParaRPr lang="en-US"/>
        </a:p>
      </dgm:t>
    </dgm:pt>
    <dgm:pt modelId="{2CBDA4E2-0535-4504-A45E-FCB8C0B31438}">
      <dgm:prSet phldrT="[Text]" custT="1"/>
      <dgm:spPr/>
      <dgm:t>
        <a:bodyPr/>
        <a:lstStyle/>
        <a:p>
          <a:r>
            <a:rPr lang="nb-NO" sz="1000" dirty="0" smtClean="0"/>
            <a:t>Nye krav med forventninger om en mer effektiv drift og større bidrag til de aktive</a:t>
          </a:r>
          <a:endParaRPr lang="en-US" sz="1000" dirty="0"/>
        </a:p>
      </dgm:t>
    </dgm:pt>
    <dgm:pt modelId="{D2E3869E-5FD5-47FB-B665-AEF2959C3EE1}" type="parTrans" cxnId="{1744B85F-C56B-4334-B98C-91DDB3C44C51}">
      <dgm:prSet/>
      <dgm:spPr/>
      <dgm:t>
        <a:bodyPr/>
        <a:lstStyle/>
        <a:p>
          <a:endParaRPr lang="en-US"/>
        </a:p>
      </dgm:t>
    </dgm:pt>
    <dgm:pt modelId="{438D359E-5FA8-4EF1-85C8-B28F56AB9EB5}" type="sibTrans" cxnId="{1744B85F-C56B-4334-B98C-91DDB3C44C51}">
      <dgm:prSet/>
      <dgm:spPr/>
      <dgm:t>
        <a:bodyPr/>
        <a:lstStyle/>
        <a:p>
          <a:endParaRPr lang="en-US"/>
        </a:p>
      </dgm:t>
    </dgm:pt>
    <dgm:pt modelId="{79F6475E-8FCC-4453-A4F8-ADA4E8574F82}">
      <dgm:prSet phldrT="[Text]"/>
      <dgm:spPr/>
      <dgm:t>
        <a:bodyPr/>
        <a:lstStyle/>
        <a:p>
          <a:r>
            <a:rPr lang="nb-NO" dirty="0" smtClean="0"/>
            <a:t>2</a:t>
          </a:r>
          <a:endParaRPr lang="en-US" dirty="0"/>
        </a:p>
      </dgm:t>
    </dgm:pt>
    <dgm:pt modelId="{9FDFC55C-E80F-411F-9E5C-41CAD65B3575}" type="parTrans" cxnId="{B6B11268-1AB3-48DA-BCC7-3C41EE9A9E15}">
      <dgm:prSet/>
      <dgm:spPr/>
      <dgm:t>
        <a:bodyPr/>
        <a:lstStyle/>
        <a:p>
          <a:endParaRPr lang="en-US"/>
        </a:p>
      </dgm:t>
    </dgm:pt>
    <dgm:pt modelId="{5D56183C-1E3B-449E-9E7D-715E05A0217E}" type="sibTrans" cxnId="{B6B11268-1AB3-48DA-BCC7-3C41EE9A9E15}">
      <dgm:prSet/>
      <dgm:spPr/>
      <dgm:t>
        <a:bodyPr/>
        <a:lstStyle/>
        <a:p>
          <a:endParaRPr lang="en-US"/>
        </a:p>
      </dgm:t>
    </dgm:pt>
    <dgm:pt modelId="{63386B9A-36EE-4AB2-8144-7AEC38A6385E}">
      <dgm:prSet phldrT="[Text]" custT="1"/>
      <dgm:spPr/>
      <dgm:t>
        <a:bodyPr/>
        <a:lstStyle/>
        <a:p>
          <a:r>
            <a:rPr lang="nb-NO" sz="1100" b="1" dirty="0" smtClean="0"/>
            <a:t>Generalforsamling</a:t>
          </a:r>
          <a:r>
            <a:rPr lang="nb-NO" sz="1000" b="1" dirty="0" smtClean="0"/>
            <a:t> DNT – april 2012</a:t>
          </a:r>
          <a:endParaRPr lang="en-US" sz="1000" b="1" dirty="0"/>
        </a:p>
      </dgm:t>
    </dgm:pt>
    <dgm:pt modelId="{EEFF4F0A-3171-4839-A89F-184BAEB0B562}" type="parTrans" cxnId="{05730637-0514-4DB2-9EC3-66B1F2039CD7}">
      <dgm:prSet/>
      <dgm:spPr/>
      <dgm:t>
        <a:bodyPr/>
        <a:lstStyle/>
        <a:p>
          <a:endParaRPr lang="en-US"/>
        </a:p>
      </dgm:t>
    </dgm:pt>
    <dgm:pt modelId="{AB447A2F-1AA1-4480-B1A5-D6F77FA6161B}" type="sibTrans" cxnId="{05730637-0514-4DB2-9EC3-66B1F2039CD7}">
      <dgm:prSet/>
      <dgm:spPr/>
      <dgm:t>
        <a:bodyPr/>
        <a:lstStyle/>
        <a:p>
          <a:endParaRPr lang="en-US"/>
        </a:p>
      </dgm:t>
    </dgm:pt>
    <dgm:pt modelId="{654437F5-92C0-4540-BE3E-E2BFC4E56AD6}">
      <dgm:prSet phldrT="[Text]" custT="1"/>
      <dgm:spPr/>
      <dgm:t>
        <a:bodyPr/>
        <a:lstStyle/>
        <a:p>
          <a:r>
            <a:rPr lang="nb-NO" sz="900" dirty="0" smtClean="0"/>
            <a:t>Styreleder utfordrer forsamlingen før valg om å starte en prosess for å effektivisere sport og spill</a:t>
          </a:r>
          <a:endParaRPr lang="en-US" sz="900" dirty="0"/>
        </a:p>
      </dgm:t>
    </dgm:pt>
    <dgm:pt modelId="{606EDAF3-6BC6-4C4E-83D4-001C9F032E2C}" type="parTrans" cxnId="{A562A025-E0C3-4EDE-8010-1520D72679D7}">
      <dgm:prSet/>
      <dgm:spPr/>
      <dgm:t>
        <a:bodyPr/>
        <a:lstStyle/>
        <a:p>
          <a:endParaRPr lang="en-US"/>
        </a:p>
      </dgm:t>
    </dgm:pt>
    <dgm:pt modelId="{34DEDE83-B460-4C6E-B372-9C37BD259DD7}" type="sibTrans" cxnId="{A562A025-E0C3-4EDE-8010-1520D72679D7}">
      <dgm:prSet/>
      <dgm:spPr/>
      <dgm:t>
        <a:bodyPr/>
        <a:lstStyle/>
        <a:p>
          <a:endParaRPr lang="en-US"/>
        </a:p>
      </dgm:t>
    </dgm:pt>
    <dgm:pt modelId="{EF087DB1-375C-4FCD-8162-31F7B152B8EE}">
      <dgm:prSet phldrT="[Text]"/>
      <dgm:spPr/>
      <dgm:t>
        <a:bodyPr/>
        <a:lstStyle/>
        <a:p>
          <a:r>
            <a:rPr lang="nb-NO" dirty="0" smtClean="0"/>
            <a:t>3</a:t>
          </a:r>
          <a:endParaRPr lang="en-US" dirty="0"/>
        </a:p>
      </dgm:t>
    </dgm:pt>
    <dgm:pt modelId="{93DEE225-7250-468F-B627-6B2BAC29117E}" type="parTrans" cxnId="{8014B845-9488-4529-9F0C-0F832F72D8EE}">
      <dgm:prSet/>
      <dgm:spPr/>
      <dgm:t>
        <a:bodyPr/>
        <a:lstStyle/>
        <a:p>
          <a:endParaRPr lang="en-US"/>
        </a:p>
      </dgm:t>
    </dgm:pt>
    <dgm:pt modelId="{5C94E7E6-7E37-427A-867A-C9680B8B9A3A}" type="sibTrans" cxnId="{8014B845-9488-4529-9F0C-0F832F72D8EE}">
      <dgm:prSet/>
      <dgm:spPr/>
      <dgm:t>
        <a:bodyPr/>
        <a:lstStyle/>
        <a:p>
          <a:endParaRPr lang="en-US"/>
        </a:p>
      </dgm:t>
    </dgm:pt>
    <dgm:pt modelId="{56ED981F-987A-4D1D-BFE2-62B2B617A7DD}">
      <dgm:prSet phldrT="[Text]" custT="1"/>
      <dgm:spPr/>
      <dgm:t>
        <a:bodyPr/>
        <a:lstStyle/>
        <a:p>
          <a:r>
            <a:rPr lang="nb-NO" sz="1100" b="1" dirty="0" smtClean="0"/>
            <a:t>Landsrådsmøte</a:t>
          </a:r>
          <a:r>
            <a:rPr lang="nb-NO" sz="1000" b="1" dirty="0" smtClean="0"/>
            <a:t> september 2012</a:t>
          </a:r>
          <a:endParaRPr lang="en-US" sz="1000" b="1" dirty="0"/>
        </a:p>
      </dgm:t>
    </dgm:pt>
    <dgm:pt modelId="{EB2772E7-7181-4A6B-B0EE-8BED7A7D312C}" type="parTrans" cxnId="{5554492D-D846-496F-A9E2-B04995E34CD1}">
      <dgm:prSet/>
      <dgm:spPr/>
      <dgm:t>
        <a:bodyPr/>
        <a:lstStyle/>
        <a:p>
          <a:endParaRPr lang="en-US"/>
        </a:p>
      </dgm:t>
    </dgm:pt>
    <dgm:pt modelId="{EE93FCAB-A604-4752-AB81-5599742A754E}" type="sibTrans" cxnId="{5554492D-D846-496F-A9E2-B04995E34CD1}">
      <dgm:prSet/>
      <dgm:spPr/>
      <dgm:t>
        <a:bodyPr/>
        <a:lstStyle/>
        <a:p>
          <a:endParaRPr lang="en-US"/>
        </a:p>
      </dgm:t>
    </dgm:pt>
    <dgm:pt modelId="{72A63FC0-29C8-4DCD-827A-D62785779EAB}">
      <dgm:prSet phldrT="[Text]"/>
      <dgm:spPr/>
      <dgm:t>
        <a:bodyPr/>
        <a:lstStyle/>
        <a:p>
          <a:r>
            <a:rPr lang="nb-NO" sz="1000" dirty="0" smtClean="0"/>
            <a:t>Det presenteres en større visjon sammen med NR som publiseres i trav Norge</a:t>
          </a:r>
          <a:endParaRPr lang="en-US" sz="1000" dirty="0"/>
        </a:p>
      </dgm:t>
    </dgm:pt>
    <dgm:pt modelId="{A96394B2-1D68-448A-A5E0-30ABA9A6BA4F}" type="parTrans" cxnId="{4949F4FB-AE97-4CE3-9F83-162817FE7D44}">
      <dgm:prSet/>
      <dgm:spPr/>
      <dgm:t>
        <a:bodyPr/>
        <a:lstStyle/>
        <a:p>
          <a:endParaRPr lang="en-US"/>
        </a:p>
      </dgm:t>
    </dgm:pt>
    <dgm:pt modelId="{6A4A0DB2-BEC7-447F-AC93-9EA01DA97F82}" type="sibTrans" cxnId="{4949F4FB-AE97-4CE3-9F83-162817FE7D44}">
      <dgm:prSet/>
      <dgm:spPr/>
      <dgm:t>
        <a:bodyPr/>
        <a:lstStyle/>
        <a:p>
          <a:endParaRPr lang="en-US"/>
        </a:p>
      </dgm:t>
    </dgm:pt>
    <dgm:pt modelId="{C8645295-FBA2-4E69-9A4F-42211619519D}">
      <dgm:prSet phldrT="[Text]"/>
      <dgm:spPr/>
      <dgm:t>
        <a:bodyPr/>
        <a:lstStyle/>
        <a:p>
          <a:r>
            <a:rPr lang="nb-NO" dirty="0" smtClean="0"/>
            <a:t>8</a:t>
          </a:r>
          <a:endParaRPr lang="en-US" dirty="0"/>
        </a:p>
      </dgm:t>
    </dgm:pt>
    <dgm:pt modelId="{C7EFB73D-29EE-4A62-AC5F-970365E7C9F8}" type="parTrans" cxnId="{DE8A39FD-478D-4363-9BCC-752C57FE3558}">
      <dgm:prSet/>
      <dgm:spPr/>
      <dgm:t>
        <a:bodyPr/>
        <a:lstStyle/>
        <a:p>
          <a:endParaRPr lang="en-US"/>
        </a:p>
      </dgm:t>
    </dgm:pt>
    <dgm:pt modelId="{36B06739-8A88-42C0-BA06-F42CB36FF4B0}" type="sibTrans" cxnId="{DE8A39FD-478D-4363-9BCC-752C57FE3558}">
      <dgm:prSet/>
      <dgm:spPr/>
      <dgm:t>
        <a:bodyPr/>
        <a:lstStyle/>
        <a:p>
          <a:endParaRPr lang="en-US"/>
        </a:p>
      </dgm:t>
    </dgm:pt>
    <dgm:pt modelId="{F66EF38C-E806-4761-B6AA-709744FE5BAD}">
      <dgm:prSet phldrT="[Text]"/>
      <dgm:spPr/>
      <dgm:t>
        <a:bodyPr/>
        <a:lstStyle/>
        <a:p>
          <a:r>
            <a:rPr lang="nb-NO" dirty="0" smtClean="0"/>
            <a:t>4</a:t>
          </a:r>
          <a:endParaRPr lang="en-US" dirty="0"/>
        </a:p>
      </dgm:t>
    </dgm:pt>
    <dgm:pt modelId="{3D6FFCF4-E33B-4B92-9CA9-D992B7E52093}" type="parTrans" cxnId="{446F8968-13A7-4D04-B0C2-094523F7CA7C}">
      <dgm:prSet/>
      <dgm:spPr/>
      <dgm:t>
        <a:bodyPr/>
        <a:lstStyle/>
        <a:p>
          <a:endParaRPr lang="en-US"/>
        </a:p>
      </dgm:t>
    </dgm:pt>
    <dgm:pt modelId="{509EB3E5-5EA1-431D-8E8A-BEC775E00C7F}" type="sibTrans" cxnId="{446F8968-13A7-4D04-B0C2-094523F7CA7C}">
      <dgm:prSet/>
      <dgm:spPr/>
      <dgm:t>
        <a:bodyPr/>
        <a:lstStyle/>
        <a:p>
          <a:endParaRPr lang="en-US"/>
        </a:p>
      </dgm:t>
    </dgm:pt>
    <dgm:pt modelId="{899157CB-1317-4A08-B93B-0DEAC3E92181}">
      <dgm:prSet phldrT="[Text]"/>
      <dgm:spPr/>
      <dgm:t>
        <a:bodyPr/>
        <a:lstStyle/>
        <a:p>
          <a:r>
            <a:rPr lang="nb-NO" dirty="0" smtClean="0"/>
            <a:t>7</a:t>
          </a:r>
          <a:endParaRPr lang="en-US" dirty="0"/>
        </a:p>
      </dgm:t>
    </dgm:pt>
    <dgm:pt modelId="{995837E8-EC17-48BD-AA4A-BE2D8920909E}" type="parTrans" cxnId="{65823A64-24D1-41A1-AB1D-83833B433B68}">
      <dgm:prSet/>
      <dgm:spPr/>
      <dgm:t>
        <a:bodyPr/>
        <a:lstStyle/>
        <a:p>
          <a:endParaRPr lang="en-US"/>
        </a:p>
      </dgm:t>
    </dgm:pt>
    <dgm:pt modelId="{2056D003-ECC1-40AC-AECF-5E5F069FFEBE}" type="sibTrans" cxnId="{65823A64-24D1-41A1-AB1D-83833B433B68}">
      <dgm:prSet/>
      <dgm:spPr/>
      <dgm:t>
        <a:bodyPr/>
        <a:lstStyle/>
        <a:p>
          <a:endParaRPr lang="en-US"/>
        </a:p>
      </dgm:t>
    </dgm:pt>
    <dgm:pt modelId="{1D2A4366-9D91-4AFB-8319-170DC9D84CF6}">
      <dgm:prSet phldrT="[Text]"/>
      <dgm:spPr/>
      <dgm:t>
        <a:bodyPr/>
        <a:lstStyle/>
        <a:p>
          <a:r>
            <a:rPr lang="nb-NO" dirty="0" smtClean="0"/>
            <a:t>5</a:t>
          </a:r>
          <a:endParaRPr lang="en-US" dirty="0"/>
        </a:p>
      </dgm:t>
    </dgm:pt>
    <dgm:pt modelId="{5E900DE0-B891-4ABC-9D19-B7D38830B37F}" type="parTrans" cxnId="{150BBAC5-750C-4B04-AFF1-79106D866B59}">
      <dgm:prSet/>
      <dgm:spPr/>
      <dgm:t>
        <a:bodyPr/>
        <a:lstStyle/>
        <a:p>
          <a:endParaRPr lang="en-US"/>
        </a:p>
      </dgm:t>
    </dgm:pt>
    <dgm:pt modelId="{9624B197-117D-434F-80DB-110A7653C11C}" type="sibTrans" cxnId="{150BBAC5-750C-4B04-AFF1-79106D866B59}">
      <dgm:prSet/>
      <dgm:spPr/>
      <dgm:t>
        <a:bodyPr/>
        <a:lstStyle/>
        <a:p>
          <a:endParaRPr lang="en-US"/>
        </a:p>
      </dgm:t>
    </dgm:pt>
    <dgm:pt modelId="{A0F276E9-4E8C-4147-AD4C-91A34F2FFAC2}">
      <dgm:prSet/>
      <dgm:spPr/>
      <dgm:t>
        <a:bodyPr/>
        <a:lstStyle/>
        <a:p>
          <a:r>
            <a:rPr lang="nb-NO" sz="1000" b="1" dirty="0" smtClean="0"/>
            <a:t>Høstkonferanser forbund/lag, høsten 2012</a:t>
          </a:r>
          <a:endParaRPr lang="en-US" sz="1000" b="1" dirty="0"/>
        </a:p>
      </dgm:t>
    </dgm:pt>
    <dgm:pt modelId="{FFD360E6-4462-4288-A94B-20B0C27CF34B}" type="parTrans" cxnId="{72FDF732-E604-4731-85C6-4C0D53BE13ED}">
      <dgm:prSet/>
      <dgm:spPr/>
      <dgm:t>
        <a:bodyPr/>
        <a:lstStyle/>
        <a:p>
          <a:endParaRPr lang="en-US"/>
        </a:p>
      </dgm:t>
    </dgm:pt>
    <dgm:pt modelId="{57BA75E5-4DE4-4694-BBDE-45CB4A4948DE}" type="sibTrans" cxnId="{72FDF732-E604-4731-85C6-4C0D53BE13ED}">
      <dgm:prSet/>
      <dgm:spPr/>
      <dgm:t>
        <a:bodyPr/>
        <a:lstStyle/>
        <a:p>
          <a:endParaRPr lang="en-US"/>
        </a:p>
      </dgm:t>
    </dgm:pt>
    <dgm:pt modelId="{BEB6E100-13CE-41C3-930F-1E52857C8C4C}">
      <dgm:prSet custT="1"/>
      <dgm:spPr/>
      <dgm:t>
        <a:bodyPr/>
        <a:lstStyle/>
        <a:p>
          <a:r>
            <a:rPr lang="nb-NO" sz="1000" dirty="0" smtClean="0"/>
            <a:t>Prosessen, mål </a:t>
          </a:r>
          <a:r>
            <a:rPr lang="nb-NO" sz="1100" dirty="0" smtClean="0"/>
            <a:t>og</a:t>
          </a:r>
          <a:r>
            <a:rPr lang="nb-NO" sz="1000" dirty="0" smtClean="0"/>
            <a:t> virkemidler diskuteres grundig i organisasjonen</a:t>
          </a:r>
          <a:endParaRPr lang="en-US" sz="1000" dirty="0"/>
        </a:p>
      </dgm:t>
    </dgm:pt>
    <dgm:pt modelId="{837D9310-D742-4D48-B41C-3E49CE00FF27}" type="parTrans" cxnId="{EA0BB3D6-3BEB-433C-82C3-6707A6202B02}">
      <dgm:prSet/>
      <dgm:spPr/>
      <dgm:t>
        <a:bodyPr/>
        <a:lstStyle/>
        <a:p>
          <a:endParaRPr lang="en-US"/>
        </a:p>
      </dgm:t>
    </dgm:pt>
    <dgm:pt modelId="{36C98ED5-5612-48E6-B506-831B59C93AE9}" type="sibTrans" cxnId="{EA0BB3D6-3BEB-433C-82C3-6707A6202B02}">
      <dgm:prSet/>
      <dgm:spPr/>
      <dgm:t>
        <a:bodyPr/>
        <a:lstStyle/>
        <a:p>
          <a:endParaRPr lang="en-US"/>
        </a:p>
      </dgm:t>
    </dgm:pt>
    <dgm:pt modelId="{97A77E98-1C1C-4BCE-8AD7-3E85C162E9A2}">
      <dgm:prSet phldrT="[Text]"/>
      <dgm:spPr/>
      <dgm:t>
        <a:bodyPr/>
        <a:lstStyle/>
        <a:p>
          <a:r>
            <a:rPr lang="nb-NO" dirty="0" smtClean="0"/>
            <a:t>6</a:t>
          </a:r>
          <a:endParaRPr lang="en-US" dirty="0"/>
        </a:p>
      </dgm:t>
    </dgm:pt>
    <dgm:pt modelId="{613B0735-6E2F-4F4E-8DAC-1677E2463442}" type="parTrans" cxnId="{A6BB1AFD-61FB-4CC5-B3CC-EDA4DEE83D26}">
      <dgm:prSet/>
      <dgm:spPr/>
      <dgm:t>
        <a:bodyPr/>
        <a:lstStyle/>
        <a:p>
          <a:endParaRPr lang="en-US"/>
        </a:p>
      </dgm:t>
    </dgm:pt>
    <dgm:pt modelId="{9CFF48D8-84A1-4435-93B4-07F6DE45264D}" type="sibTrans" cxnId="{A6BB1AFD-61FB-4CC5-B3CC-EDA4DEE83D26}">
      <dgm:prSet/>
      <dgm:spPr/>
      <dgm:t>
        <a:bodyPr/>
        <a:lstStyle/>
        <a:p>
          <a:endParaRPr lang="en-US"/>
        </a:p>
      </dgm:t>
    </dgm:pt>
    <dgm:pt modelId="{A6189CEB-CD64-4CE9-85B9-F1F5AD4359CF}">
      <dgm:prSet custT="1"/>
      <dgm:spPr/>
      <dgm:t>
        <a:bodyPr/>
        <a:lstStyle/>
        <a:p>
          <a:r>
            <a:rPr lang="nb-NO" sz="1100" b="1" dirty="0" smtClean="0"/>
            <a:t>Høstkonferanse</a:t>
          </a:r>
          <a:r>
            <a:rPr lang="nb-NO" sz="1000" b="1" dirty="0" smtClean="0"/>
            <a:t> DNT (utvidet), oktober 2012</a:t>
          </a:r>
          <a:endParaRPr lang="en-US" sz="1000" b="1" dirty="0"/>
        </a:p>
      </dgm:t>
    </dgm:pt>
    <dgm:pt modelId="{F4F14B44-7C96-4420-AACD-F5FCE7B0AFD5}" type="parTrans" cxnId="{453F3474-C76A-4A95-89B5-9F3BC225CBC1}">
      <dgm:prSet/>
      <dgm:spPr/>
      <dgm:t>
        <a:bodyPr/>
        <a:lstStyle/>
        <a:p>
          <a:endParaRPr lang="en-US"/>
        </a:p>
      </dgm:t>
    </dgm:pt>
    <dgm:pt modelId="{F9C5D881-DB3A-4DAC-BED2-462C06CC11E0}" type="sibTrans" cxnId="{453F3474-C76A-4A95-89B5-9F3BC225CBC1}">
      <dgm:prSet/>
      <dgm:spPr/>
      <dgm:t>
        <a:bodyPr/>
        <a:lstStyle/>
        <a:p>
          <a:endParaRPr lang="en-US"/>
        </a:p>
      </dgm:t>
    </dgm:pt>
    <dgm:pt modelId="{42EBDAB0-6BC1-419E-990D-9DCF57679DFF}">
      <dgm:prSet/>
      <dgm:spPr/>
      <dgm:t>
        <a:bodyPr/>
        <a:lstStyle/>
        <a:p>
          <a:r>
            <a:rPr lang="nb-NO" sz="1000" dirty="0" smtClean="0"/>
            <a:t>Landsrådet tilslutter seg styrets innstilling og ber om at prosessen fortsetter ihht diskusjonene holdt</a:t>
          </a:r>
          <a:endParaRPr lang="en-US" sz="1000" dirty="0"/>
        </a:p>
      </dgm:t>
    </dgm:pt>
    <dgm:pt modelId="{86CA4E68-69AD-4E2E-9544-B736E0571413}" type="parTrans" cxnId="{39B4B984-F5D4-4C77-834A-A5C56E84B99C}">
      <dgm:prSet/>
      <dgm:spPr/>
      <dgm:t>
        <a:bodyPr/>
        <a:lstStyle/>
        <a:p>
          <a:endParaRPr lang="en-US"/>
        </a:p>
      </dgm:t>
    </dgm:pt>
    <dgm:pt modelId="{855102CF-ECDE-40D9-8169-FC0626294334}" type="sibTrans" cxnId="{39B4B984-F5D4-4C77-834A-A5C56E84B99C}">
      <dgm:prSet/>
      <dgm:spPr/>
      <dgm:t>
        <a:bodyPr/>
        <a:lstStyle/>
        <a:p>
          <a:endParaRPr lang="en-US"/>
        </a:p>
      </dgm:t>
    </dgm:pt>
    <dgm:pt modelId="{ABF0049F-6600-498A-BCAE-9F7AC9A84684}">
      <dgm:prSet custT="1"/>
      <dgm:spPr/>
      <dgm:t>
        <a:bodyPr/>
        <a:lstStyle/>
        <a:p>
          <a:r>
            <a:rPr lang="nb-NO" sz="1100" b="1" dirty="0" smtClean="0"/>
            <a:t>Prosjekt</a:t>
          </a:r>
          <a:r>
            <a:rPr lang="nb-NO" sz="1000" b="1" dirty="0" smtClean="0"/>
            <a:t> Banedrift dannes, årsskiftet 2012/2013</a:t>
          </a:r>
          <a:endParaRPr lang="en-US" sz="1000" b="1" dirty="0"/>
        </a:p>
      </dgm:t>
    </dgm:pt>
    <dgm:pt modelId="{30147C1C-E58F-4153-A027-DD5F04CFD954}" type="parTrans" cxnId="{B158031E-DDFB-48B9-8A25-1390A1386B8E}">
      <dgm:prSet/>
      <dgm:spPr/>
      <dgm:t>
        <a:bodyPr/>
        <a:lstStyle/>
        <a:p>
          <a:endParaRPr lang="en-US"/>
        </a:p>
      </dgm:t>
    </dgm:pt>
    <dgm:pt modelId="{F9868C4A-69E3-4D3B-B710-1771A85BC903}" type="sibTrans" cxnId="{B158031E-DDFB-48B9-8A25-1390A1386B8E}">
      <dgm:prSet/>
      <dgm:spPr/>
      <dgm:t>
        <a:bodyPr/>
        <a:lstStyle/>
        <a:p>
          <a:endParaRPr lang="en-US"/>
        </a:p>
      </dgm:t>
    </dgm:pt>
    <dgm:pt modelId="{0C6C9885-CD00-40CB-9EC0-62FDB454BCF4}">
      <dgm:prSet/>
      <dgm:spPr/>
      <dgm:t>
        <a:bodyPr/>
        <a:lstStyle/>
        <a:p>
          <a:r>
            <a:rPr lang="nb-NO" sz="1000" dirty="0" smtClean="0"/>
            <a:t>Styringsgruppe og prosjektgruppe nedsettes for å komme frem med alternative modeller og fakta </a:t>
          </a:r>
          <a:endParaRPr lang="en-US" sz="1000" dirty="0"/>
        </a:p>
      </dgm:t>
    </dgm:pt>
    <dgm:pt modelId="{15505298-203B-461C-BC20-C64DA0B7E1B7}" type="parTrans" cxnId="{83BFF2EA-BA27-451A-BD7D-19291DEC3E97}">
      <dgm:prSet/>
      <dgm:spPr/>
      <dgm:t>
        <a:bodyPr/>
        <a:lstStyle/>
        <a:p>
          <a:endParaRPr lang="en-US"/>
        </a:p>
      </dgm:t>
    </dgm:pt>
    <dgm:pt modelId="{AF38FB1E-4B32-4792-90E6-EBE2D591A4EE}" type="sibTrans" cxnId="{83BFF2EA-BA27-451A-BD7D-19291DEC3E97}">
      <dgm:prSet/>
      <dgm:spPr/>
      <dgm:t>
        <a:bodyPr/>
        <a:lstStyle/>
        <a:p>
          <a:endParaRPr lang="en-US"/>
        </a:p>
      </dgm:t>
    </dgm:pt>
    <dgm:pt modelId="{C87A1AA0-A22A-4B19-9BBD-7F16F76CAFEE}">
      <dgm:prSet custT="1"/>
      <dgm:spPr/>
      <dgm:t>
        <a:bodyPr/>
        <a:lstStyle/>
        <a:p>
          <a:r>
            <a:rPr lang="nb-NO" sz="1100" b="1" dirty="0" smtClean="0"/>
            <a:t>Prosjektrapport</a:t>
          </a:r>
          <a:r>
            <a:rPr lang="nb-NO" sz="1000" b="1" dirty="0" smtClean="0"/>
            <a:t> fremlegges Landsrådet OGP-helgen 2013</a:t>
          </a:r>
          <a:endParaRPr lang="en-US" sz="1000" b="1" dirty="0"/>
        </a:p>
      </dgm:t>
    </dgm:pt>
    <dgm:pt modelId="{E554A00D-A9F0-4BCD-A10A-B281D0124E15}" type="parTrans" cxnId="{9FA9EEDF-7076-4EF8-A989-44D73D6C5623}">
      <dgm:prSet/>
      <dgm:spPr/>
      <dgm:t>
        <a:bodyPr/>
        <a:lstStyle/>
        <a:p>
          <a:endParaRPr lang="en-US"/>
        </a:p>
      </dgm:t>
    </dgm:pt>
    <dgm:pt modelId="{9E42539C-AAE1-4F8B-88FC-EF2C9EABD47F}" type="sibTrans" cxnId="{9FA9EEDF-7076-4EF8-A989-44D73D6C5623}">
      <dgm:prSet/>
      <dgm:spPr/>
      <dgm:t>
        <a:bodyPr/>
        <a:lstStyle/>
        <a:p>
          <a:endParaRPr lang="en-US"/>
        </a:p>
      </dgm:t>
    </dgm:pt>
    <dgm:pt modelId="{A3E0E7CC-E17C-4CD7-91E4-3883BD6871E9}">
      <dgm:prSet/>
      <dgm:spPr/>
      <dgm:t>
        <a:bodyPr/>
        <a:lstStyle/>
        <a:p>
          <a:r>
            <a:rPr lang="nb-NO" sz="1000" dirty="0" smtClean="0"/>
            <a:t>Diskusjonene starter i trav Norge</a:t>
          </a:r>
          <a:endParaRPr lang="en-US" sz="1000" dirty="0"/>
        </a:p>
      </dgm:t>
    </dgm:pt>
    <dgm:pt modelId="{97DE8549-6EBF-4A97-A55B-A42A7292C529}" type="parTrans" cxnId="{2092A609-2B16-48A3-A6E7-83C9089E1392}">
      <dgm:prSet/>
      <dgm:spPr/>
      <dgm:t>
        <a:bodyPr/>
        <a:lstStyle/>
        <a:p>
          <a:endParaRPr lang="en-US"/>
        </a:p>
      </dgm:t>
    </dgm:pt>
    <dgm:pt modelId="{4AC4E194-8827-4545-97FA-B4DF3E66A5CF}" type="sibTrans" cxnId="{2092A609-2B16-48A3-A6E7-83C9089E1392}">
      <dgm:prSet/>
      <dgm:spPr/>
      <dgm:t>
        <a:bodyPr/>
        <a:lstStyle/>
        <a:p>
          <a:endParaRPr lang="en-US"/>
        </a:p>
      </dgm:t>
    </dgm:pt>
    <dgm:pt modelId="{CBEC52F8-AB64-424D-9023-09C80BC9E114}">
      <dgm:prSet custT="1"/>
      <dgm:spPr/>
      <dgm:t>
        <a:bodyPr/>
        <a:lstStyle/>
        <a:p>
          <a:r>
            <a:rPr lang="nb-NO" sz="1100" b="1" dirty="0" smtClean="0"/>
            <a:t>Styringsgruppen utarbeider Addendum med en klar innstilling ultimo juni 2013</a:t>
          </a:r>
          <a:endParaRPr lang="en-US" sz="1100" b="1" dirty="0"/>
        </a:p>
      </dgm:t>
    </dgm:pt>
    <dgm:pt modelId="{15668086-5B28-4B01-B489-2E6A6AB0288C}" type="parTrans" cxnId="{D149B04A-A681-4EFE-A7DB-6F22A46AB8BA}">
      <dgm:prSet/>
      <dgm:spPr/>
      <dgm:t>
        <a:bodyPr/>
        <a:lstStyle/>
        <a:p>
          <a:endParaRPr lang="en-US"/>
        </a:p>
      </dgm:t>
    </dgm:pt>
    <dgm:pt modelId="{0F6FD349-E94E-4297-9BB8-E6C040AD8B49}" type="sibTrans" cxnId="{D149B04A-A681-4EFE-A7DB-6F22A46AB8BA}">
      <dgm:prSet/>
      <dgm:spPr/>
      <dgm:t>
        <a:bodyPr/>
        <a:lstStyle/>
        <a:p>
          <a:endParaRPr lang="en-US"/>
        </a:p>
      </dgm:t>
    </dgm:pt>
    <dgm:pt modelId="{D316AE0E-D238-405A-AA5D-4E53F48B0EEA}">
      <dgm:prSet custT="1"/>
      <dgm:spPr/>
      <dgm:t>
        <a:bodyPr/>
        <a:lstStyle/>
        <a:p>
          <a:r>
            <a:rPr lang="nb-NO" sz="1100" dirty="0" smtClean="0"/>
            <a:t>Basert på de første tilbakemeldinger og styrets konklusjoner av disse</a:t>
          </a:r>
          <a:endParaRPr lang="en-US" sz="1100" dirty="0"/>
        </a:p>
      </dgm:t>
    </dgm:pt>
    <dgm:pt modelId="{0152A12C-82B3-408D-88EC-1390FEF98335}" type="parTrans" cxnId="{2887DA58-00A5-4DE6-A8DD-785017612E36}">
      <dgm:prSet/>
      <dgm:spPr/>
      <dgm:t>
        <a:bodyPr/>
        <a:lstStyle/>
        <a:p>
          <a:endParaRPr lang="en-US"/>
        </a:p>
      </dgm:t>
    </dgm:pt>
    <dgm:pt modelId="{7EF8F5D8-C8FE-48D7-BD05-05D395ED9028}" type="sibTrans" cxnId="{2887DA58-00A5-4DE6-A8DD-785017612E36}">
      <dgm:prSet/>
      <dgm:spPr/>
      <dgm:t>
        <a:bodyPr/>
        <a:lstStyle/>
        <a:p>
          <a:endParaRPr lang="en-US"/>
        </a:p>
      </dgm:t>
    </dgm:pt>
    <dgm:pt modelId="{02DA29D4-92C9-4328-A0EE-72E0AB945AC0}">
      <dgm:prSet custT="1"/>
      <dgm:spPr/>
      <dgm:t>
        <a:bodyPr/>
        <a:lstStyle/>
        <a:p>
          <a:r>
            <a:rPr lang="nb-NO" sz="1100" b="1" dirty="0" smtClean="0"/>
            <a:t>Addendum og rapport behandles i alle forbund</a:t>
          </a:r>
          <a:endParaRPr lang="en-US" sz="1100" b="1" dirty="0"/>
        </a:p>
      </dgm:t>
    </dgm:pt>
    <dgm:pt modelId="{798E33AE-839D-412C-ACEB-00A27B2C5EC0}" type="parTrans" cxnId="{4AA2C359-E70E-4714-9A0D-C8E888609747}">
      <dgm:prSet/>
      <dgm:spPr/>
      <dgm:t>
        <a:bodyPr/>
        <a:lstStyle/>
        <a:p>
          <a:endParaRPr lang="en-US"/>
        </a:p>
      </dgm:t>
    </dgm:pt>
    <dgm:pt modelId="{F716EF61-E5F7-43DC-9DD7-8BFF2B9C5D47}" type="sibTrans" cxnId="{4AA2C359-E70E-4714-9A0D-C8E888609747}">
      <dgm:prSet/>
      <dgm:spPr/>
      <dgm:t>
        <a:bodyPr/>
        <a:lstStyle/>
        <a:p>
          <a:endParaRPr lang="en-US"/>
        </a:p>
      </dgm:t>
    </dgm:pt>
    <dgm:pt modelId="{CAB4DC95-3119-4D3A-8B84-F9EFF2F31EC9}">
      <dgm:prSet/>
      <dgm:spPr/>
      <dgm:t>
        <a:bodyPr/>
        <a:lstStyle/>
        <a:p>
          <a:r>
            <a:rPr lang="nb-NO" dirty="0" smtClean="0"/>
            <a:t>10</a:t>
          </a:r>
          <a:endParaRPr lang="en-US" dirty="0"/>
        </a:p>
      </dgm:t>
    </dgm:pt>
    <dgm:pt modelId="{5164BF78-D28E-44C7-A94B-014422734EF0}" type="parTrans" cxnId="{C98E6674-682A-4DC4-959B-D6A9686B3BB2}">
      <dgm:prSet/>
      <dgm:spPr/>
      <dgm:t>
        <a:bodyPr/>
        <a:lstStyle/>
        <a:p>
          <a:endParaRPr lang="en-US"/>
        </a:p>
      </dgm:t>
    </dgm:pt>
    <dgm:pt modelId="{8BA9DE02-485C-41A0-9620-BBBD6CEBA0CF}" type="sibTrans" cxnId="{C98E6674-682A-4DC4-959B-D6A9686B3BB2}">
      <dgm:prSet/>
      <dgm:spPr/>
      <dgm:t>
        <a:bodyPr/>
        <a:lstStyle/>
        <a:p>
          <a:endParaRPr lang="en-US"/>
        </a:p>
      </dgm:t>
    </dgm:pt>
    <dgm:pt modelId="{9A5851CA-5CFF-448C-97BE-744A4ABCA522}">
      <dgm:prSet/>
      <dgm:spPr/>
      <dgm:t>
        <a:bodyPr/>
        <a:lstStyle/>
        <a:p>
          <a:r>
            <a:rPr lang="nb-NO" dirty="0" smtClean="0"/>
            <a:t>9</a:t>
          </a:r>
          <a:endParaRPr lang="en-US" dirty="0"/>
        </a:p>
      </dgm:t>
    </dgm:pt>
    <dgm:pt modelId="{EE972508-F5DA-4A53-B6ED-7AD546B61E40}" type="parTrans" cxnId="{78F33537-4C5D-4B1B-81D1-9BDB9DC8B15E}">
      <dgm:prSet/>
      <dgm:spPr/>
      <dgm:t>
        <a:bodyPr/>
        <a:lstStyle/>
        <a:p>
          <a:endParaRPr lang="en-US"/>
        </a:p>
      </dgm:t>
    </dgm:pt>
    <dgm:pt modelId="{7804862F-1622-4E8D-B398-143D4E35C9DE}" type="sibTrans" cxnId="{78F33537-4C5D-4B1B-81D1-9BDB9DC8B15E}">
      <dgm:prSet/>
      <dgm:spPr/>
      <dgm:t>
        <a:bodyPr/>
        <a:lstStyle/>
        <a:p>
          <a:endParaRPr lang="en-US"/>
        </a:p>
      </dgm:t>
    </dgm:pt>
    <dgm:pt modelId="{A851187D-9D19-4452-A033-C0A67768F07A}">
      <dgm:prSet custT="1"/>
      <dgm:spPr/>
      <dgm:t>
        <a:bodyPr/>
        <a:lstStyle/>
        <a:p>
          <a:r>
            <a:rPr lang="nb-NO" sz="1100" b="1" dirty="0" smtClean="0"/>
            <a:t>Landsrådsmøte September 2013</a:t>
          </a:r>
          <a:endParaRPr lang="en-US" sz="1100" b="1" dirty="0"/>
        </a:p>
      </dgm:t>
    </dgm:pt>
    <dgm:pt modelId="{6C304062-CD8E-418B-B3E9-8BC918FCC922}" type="parTrans" cxnId="{FFAC672E-8082-4CFD-B88D-EC6C174102BB}">
      <dgm:prSet/>
      <dgm:spPr/>
      <dgm:t>
        <a:bodyPr/>
        <a:lstStyle/>
        <a:p>
          <a:endParaRPr lang="en-US"/>
        </a:p>
      </dgm:t>
    </dgm:pt>
    <dgm:pt modelId="{0CD7D05A-3149-4CD0-B68F-4E8839D8ADB2}" type="sibTrans" cxnId="{FFAC672E-8082-4CFD-B88D-EC6C174102BB}">
      <dgm:prSet/>
      <dgm:spPr/>
      <dgm:t>
        <a:bodyPr/>
        <a:lstStyle/>
        <a:p>
          <a:endParaRPr lang="en-US"/>
        </a:p>
      </dgm:t>
    </dgm:pt>
    <dgm:pt modelId="{30195CA8-E94B-4A78-B506-A7F2A9A8FF9D}">
      <dgm:prSet custT="1"/>
      <dgm:spPr/>
      <dgm:t>
        <a:bodyPr/>
        <a:lstStyle/>
        <a:p>
          <a:r>
            <a:rPr lang="nb-NO" sz="1100" dirty="0" smtClean="0"/>
            <a:t>DNT styret ber om rådets støtte til å gå videre som skissert</a:t>
          </a:r>
          <a:endParaRPr lang="en-US" sz="1100" dirty="0"/>
        </a:p>
      </dgm:t>
    </dgm:pt>
    <dgm:pt modelId="{52FD83A1-98E2-47DB-94E5-EF3D4A49C72F}" type="parTrans" cxnId="{4773FE58-4C9F-4E3B-AC76-CD32D5C2AC45}">
      <dgm:prSet/>
      <dgm:spPr/>
      <dgm:t>
        <a:bodyPr/>
        <a:lstStyle/>
        <a:p>
          <a:endParaRPr lang="en-US"/>
        </a:p>
      </dgm:t>
    </dgm:pt>
    <dgm:pt modelId="{238228A5-9564-40CA-A498-B034972648D1}" type="sibTrans" cxnId="{4773FE58-4C9F-4E3B-AC76-CD32D5C2AC45}">
      <dgm:prSet/>
      <dgm:spPr/>
      <dgm:t>
        <a:bodyPr/>
        <a:lstStyle/>
        <a:p>
          <a:endParaRPr lang="en-US"/>
        </a:p>
      </dgm:t>
    </dgm:pt>
    <dgm:pt modelId="{9BEB858A-91F5-4BEB-AE15-63FCB5D8ACA4}">
      <dgm:prSet custT="1"/>
      <dgm:spPr/>
      <dgm:t>
        <a:bodyPr/>
        <a:lstStyle/>
        <a:p>
          <a:r>
            <a:rPr lang="nb-NO" sz="1100" b="0" dirty="0" smtClean="0"/>
            <a:t>DNT deltar på mange lokale arrangementer</a:t>
          </a:r>
          <a:endParaRPr lang="en-US" sz="1100" b="0" dirty="0"/>
        </a:p>
      </dgm:t>
    </dgm:pt>
    <dgm:pt modelId="{568DEB2D-AADF-420A-AC0D-22E23AE2A47E}" type="parTrans" cxnId="{009B389D-A622-4FA8-B5F4-1DB9449221AE}">
      <dgm:prSet/>
      <dgm:spPr/>
      <dgm:t>
        <a:bodyPr/>
        <a:lstStyle/>
        <a:p>
          <a:endParaRPr lang="en-US"/>
        </a:p>
      </dgm:t>
    </dgm:pt>
    <dgm:pt modelId="{2F994DC6-D4EA-4C9F-B917-57BF369A2E93}" type="sibTrans" cxnId="{009B389D-A622-4FA8-B5F4-1DB9449221AE}">
      <dgm:prSet/>
      <dgm:spPr/>
      <dgm:t>
        <a:bodyPr/>
        <a:lstStyle/>
        <a:p>
          <a:endParaRPr lang="en-US"/>
        </a:p>
      </dgm:t>
    </dgm:pt>
    <dgm:pt modelId="{8D21266B-0668-4756-86DB-12F0CA47EFCF}">
      <dgm:prSet custT="1"/>
      <dgm:spPr/>
      <dgm:t>
        <a:bodyPr/>
        <a:lstStyle/>
        <a:p>
          <a:r>
            <a:rPr lang="nb-NO" sz="1100" b="1" noProof="0" dirty="0" smtClean="0"/>
            <a:t>Styremøte DNT September 2013</a:t>
          </a:r>
          <a:endParaRPr lang="nb-NO" sz="1100" b="1" noProof="0" dirty="0"/>
        </a:p>
      </dgm:t>
    </dgm:pt>
    <dgm:pt modelId="{E3005294-0953-4E3D-9034-767B9488EC56}" type="parTrans" cxnId="{1F46E2DD-E53B-4C28-A2CA-98BE73ECAC0C}">
      <dgm:prSet/>
      <dgm:spPr/>
      <dgm:t>
        <a:bodyPr/>
        <a:lstStyle/>
        <a:p>
          <a:endParaRPr lang="nb-NO"/>
        </a:p>
      </dgm:t>
    </dgm:pt>
    <dgm:pt modelId="{D48E89AB-CA44-4DEB-BDEF-79BDEB528D47}" type="sibTrans" cxnId="{1F46E2DD-E53B-4C28-A2CA-98BE73ECAC0C}">
      <dgm:prSet/>
      <dgm:spPr/>
      <dgm:t>
        <a:bodyPr/>
        <a:lstStyle/>
        <a:p>
          <a:endParaRPr lang="nb-NO"/>
        </a:p>
      </dgm:t>
    </dgm:pt>
    <dgm:pt modelId="{71B85663-0D70-4B58-9569-897F79E1FEF4}">
      <dgm:prSet custT="1"/>
      <dgm:spPr/>
      <dgm:t>
        <a:bodyPr/>
        <a:lstStyle/>
        <a:p>
          <a:r>
            <a:rPr lang="en-US" sz="1100" dirty="0" smtClean="0"/>
            <a:t>11</a:t>
          </a:r>
          <a:endParaRPr lang="en-US" sz="1100" dirty="0"/>
        </a:p>
      </dgm:t>
    </dgm:pt>
    <dgm:pt modelId="{65F46B46-E0FE-479F-959D-3BF41E2E1DBF}" type="parTrans" cxnId="{7565741C-CAD5-443B-8BB9-F546BF661402}">
      <dgm:prSet/>
      <dgm:spPr/>
      <dgm:t>
        <a:bodyPr/>
        <a:lstStyle/>
        <a:p>
          <a:endParaRPr lang="nb-NO"/>
        </a:p>
      </dgm:t>
    </dgm:pt>
    <dgm:pt modelId="{14E1A86E-8998-4163-A0D5-05CA97BA5D7B}" type="sibTrans" cxnId="{7565741C-CAD5-443B-8BB9-F546BF661402}">
      <dgm:prSet/>
      <dgm:spPr/>
      <dgm:t>
        <a:bodyPr/>
        <a:lstStyle/>
        <a:p>
          <a:endParaRPr lang="nb-NO"/>
        </a:p>
      </dgm:t>
    </dgm:pt>
    <dgm:pt modelId="{DB5817BB-E3DB-401F-891F-7A9EE9F3542A}">
      <dgm:prSet custT="1"/>
      <dgm:spPr/>
      <dgm:t>
        <a:bodyPr/>
        <a:lstStyle/>
        <a:p>
          <a:r>
            <a:rPr lang="nb-NO" sz="1100" noProof="0" dirty="0" smtClean="0"/>
            <a:t>Prosjektet vedtas igangsatt</a:t>
          </a:r>
          <a:endParaRPr lang="nb-NO" sz="1100" noProof="0" dirty="0"/>
        </a:p>
      </dgm:t>
    </dgm:pt>
    <dgm:pt modelId="{21061590-CA2E-47B4-94A4-BCED51EFAA12}" type="parTrans" cxnId="{6988D08B-7343-45BB-AB13-938007A4C97F}">
      <dgm:prSet/>
      <dgm:spPr/>
      <dgm:t>
        <a:bodyPr/>
        <a:lstStyle/>
        <a:p>
          <a:endParaRPr lang="nb-NO"/>
        </a:p>
      </dgm:t>
    </dgm:pt>
    <dgm:pt modelId="{3E9ED0CE-9680-45B0-B4E4-C786E3AF22E0}" type="sibTrans" cxnId="{6988D08B-7343-45BB-AB13-938007A4C97F}">
      <dgm:prSet/>
      <dgm:spPr/>
      <dgm:t>
        <a:bodyPr/>
        <a:lstStyle/>
        <a:p>
          <a:endParaRPr lang="nb-NO"/>
        </a:p>
      </dgm:t>
    </dgm:pt>
    <dgm:pt modelId="{88A6B31D-36BE-4165-9A0B-D94501E44F1A}">
      <dgm:prSet/>
      <dgm:spPr/>
      <dgm:t>
        <a:bodyPr/>
        <a:lstStyle/>
        <a:p>
          <a:r>
            <a:rPr lang="en-GB" dirty="0" smtClean="0"/>
            <a:t>12</a:t>
          </a:r>
          <a:endParaRPr lang="en-GB" dirty="0"/>
        </a:p>
      </dgm:t>
    </dgm:pt>
    <dgm:pt modelId="{670EC55F-DC52-468C-B033-07E3CD55D6BE}" type="parTrans" cxnId="{5D4F3B31-135C-4F5B-973B-26BAD4D86FC4}">
      <dgm:prSet/>
      <dgm:spPr/>
      <dgm:t>
        <a:bodyPr/>
        <a:lstStyle/>
        <a:p>
          <a:endParaRPr lang="en-GB"/>
        </a:p>
      </dgm:t>
    </dgm:pt>
    <dgm:pt modelId="{8AFCAA5C-03BC-490D-9BAB-7B78888F9C7D}" type="sibTrans" cxnId="{5D4F3B31-135C-4F5B-973B-26BAD4D86FC4}">
      <dgm:prSet/>
      <dgm:spPr/>
      <dgm:t>
        <a:bodyPr/>
        <a:lstStyle/>
        <a:p>
          <a:endParaRPr lang="en-GB"/>
        </a:p>
      </dgm:t>
    </dgm:pt>
    <dgm:pt modelId="{AD04965D-FFC2-454C-9650-62D5845D1937}">
      <dgm:prSet custT="1"/>
      <dgm:spPr/>
      <dgm:t>
        <a:bodyPr/>
        <a:lstStyle/>
        <a:p>
          <a:r>
            <a:rPr lang="en-GB" sz="1100" b="1" dirty="0" err="1" smtClean="0"/>
            <a:t>Utvidet</a:t>
          </a:r>
          <a:r>
            <a:rPr lang="en-GB" sz="1100" b="1" dirty="0" smtClean="0"/>
            <a:t> </a:t>
          </a:r>
          <a:r>
            <a:rPr lang="en-GB" sz="1100" b="1" dirty="0" err="1" smtClean="0"/>
            <a:t>høstkonferanse</a:t>
          </a:r>
          <a:r>
            <a:rPr lang="en-GB" sz="1100" b="1" dirty="0" smtClean="0"/>
            <a:t> DNT 2013</a:t>
          </a:r>
          <a:endParaRPr lang="en-GB" sz="1100" b="1" dirty="0"/>
        </a:p>
      </dgm:t>
    </dgm:pt>
    <dgm:pt modelId="{D680A7E9-35FA-4FD6-B685-4AA4AB97C4FB}" type="parTrans" cxnId="{183F8E65-89AF-4332-BFEA-F36ED3596E72}">
      <dgm:prSet/>
      <dgm:spPr/>
      <dgm:t>
        <a:bodyPr/>
        <a:lstStyle/>
        <a:p>
          <a:endParaRPr lang="en-GB"/>
        </a:p>
      </dgm:t>
    </dgm:pt>
    <dgm:pt modelId="{BAD1315E-9DBA-4E84-B77F-36546E993E4D}" type="sibTrans" cxnId="{183F8E65-89AF-4332-BFEA-F36ED3596E72}">
      <dgm:prSet/>
      <dgm:spPr/>
      <dgm:t>
        <a:bodyPr/>
        <a:lstStyle/>
        <a:p>
          <a:endParaRPr lang="en-GB"/>
        </a:p>
      </dgm:t>
    </dgm:pt>
    <dgm:pt modelId="{21CC7BC4-F95D-4254-994C-6CB637507BA8}">
      <dgm:prSet custT="1"/>
      <dgm:spPr/>
      <dgm:t>
        <a:bodyPr/>
        <a:lstStyle/>
        <a:p>
          <a:r>
            <a:rPr lang="en-GB" sz="1100" b="1" dirty="0" err="1" smtClean="0"/>
            <a:t>Prosjektet</a:t>
          </a:r>
          <a:r>
            <a:rPr lang="en-GB" sz="1100" b="1" dirty="0" smtClean="0"/>
            <a:t> </a:t>
          </a:r>
          <a:r>
            <a:rPr lang="en-GB" sz="1100" b="1" dirty="0" err="1" smtClean="0"/>
            <a:t>støttes</a:t>
          </a:r>
          <a:endParaRPr lang="en-GB" sz="1100" b="1" dirty="0"/>
        </a:p>
      </dgm:t>
    </dgm:pt>
    <dgm:pt modelId="{F616BF02-A3B4-4DB0-97F9-FDF688D1FD54}" type="parTrans" cxnId="{898891B9-93AD-406C-811F-4156F85D62EC}">
      <dgm:prSet/>
      <dgm:spPr/>
      <dgm:t>
        <a:bodyPr/>
        <a:lstStyle/>
        <a:p>
          <a:endParaRPr lang="en-GB"/>
        </a:p>
      </dgm:t>
    </dgm:pt>
    <dgm:pt modelId="{16107913-5B02-4CE8-AC24-240B1A8C2022}" type="sibTrans" cxnId="{898891B9-93AD-406C-811F-4156F85D62EC}">
      <dgm:prSet/>
      <dgm:spPr/>
      <dgm:t>
        <a:bodyPr/>
        <a:lstStyle/>
        <a:p>
          <a:endParaRPr lang="en-GB"/>
        </a:p>
      </dgm:t>
    </dgm:pt>
    <dgm:pt modelId="{25563226-8316-47B4-BA1D-FB6F5B66D08E}" type="pres">
      <dgm:prSet presAssocID="{034A3DD2-C8B6-40C3-BCDA-AECBFEEA317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65EE01A-4ED5-404B-B051-015C8EE5E55E}" type="pres">
      <dgm:prSet presAssocID="{A50E1515-FB75-496C-B82D-F3407A769B97}" presName="composite" presStyleCnt="0"/>
      <dgm:spPr/>
    </dgm:pt>
    <dgm:pt modelId="{50BA9CF4-9319-410B-BEBB-24D85E5CE15B}" type="pres">
      <dgm:prSet presAssocID="{A50E1515-FB75-496C-B82D-F3407A769B97}" presName="parentText" presStyleLbl="alignNode1" presStyleIdx="0" presStyleCnt="12" custLinFactNeighborX="902" custLinFactNeighborY="-267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B38A41-9153-42A4-B34D-DFE73AFCE599}" type="pres">
      <dgm:prSet presAssocID="{A50E1515-FB75-496C-B82D-F3407A769B97}" presName="descendantText" presStyleLbl="alignAcc1" presStyleIdx="0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E0331D-6D2B-439F-BDDD-1A3A22420C8A}" type="pres">
      <dgm:prSet presAssocID="{BCAF140E-F178-4E30-B853-3AD04FC618C1}" presName="sp" presStyleCnt="0"/>
      <dgm:spPr/>
    </dgm:pt>
    <dgm:pt modelId="{AB1365BD-E30C-4528-B7D3-40598BB7AE9E}" type="pres">
      <dgm:prSet presAssocID="{79F6475E-8FCC-4453-A4F8-ADA4E8574F82}" presName="composite" presStyleCnt="0"/>
      <dgm:spPr/>
    </dgm:pt>
    <dgm:pt modelId="{F2C395B8-55EB-4BEF-80D9-6793627EE9C6}" type="pres">
      <dgm:prSet presAssocID="{79F6475E-8FCC-4453-A4F8-ADA4E8574F82}" presName="parentText" presStyleLbl="alignNode1" presStyleIdx="1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29D89C-FFFF-41C5-854A-EA50D7F55D9C}" type="pres">
      <dgm:prSet presAssocID="{79F6475E-8FCC-4453-A4F8-ADA4E8574F82}" presName="descendantText" presStyleLbl="alignAcc1" presStyleIdx="1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5342D7-07F6-4FD5-9375-104BA454AFBD}" type="pres">
      <dgm:prSet presAssocID="{5D56183C-1E3B-449E-9E7D-715E05A0217E}" presName="sp" presStyleCnt="0"/>
      <dgm:spPr/>
    </dgm:pt>
    <dgm:pt modelId="{18DEEE4A-8DF2-4AA5-9BB6-EAF44D4F293E}" type="pres">
      <dgm:prSet presAssocID="{EF087DB1-375C-4FCD-8162-31F7B152B8EE}" presName="composite" presStyleCnt="0"/>
      <dgm:spPr/>
    </dgm:pt>
    <dgm:pt modelId="{055934C3-BD05-4CB7-8A22-1396A9F3CA4E}" type="pres">
      <dgm:prSet presAssocID="{EF087DB1-375C-4FCD-8162-31F7B152B8EE}" presName="parentText" presStyleLbl="alignNode1" presStyleIdx="2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9C1833-EC8D-41DF-8C9B-B9B4AC6AE9F2}" type="pres">
      <dgm:prSet presAssocID="{EF087DB1-375C-4FCD-8162-31F7B152B8EE}" presName="descendantText" presStyleLbl="alignAcc1" presStyleIdx="2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EFEA58-5581-43A1-8319-571E3A8242A0}" type="pres">
      <dgm:prSet presAssocID="{5C94E7E6-7E37-427A-867A-C9680B8B9A3A}" presName="sp" presStyleCnt="0"/>
      <dgm:spPr/>
    </dgm:pt>
    <dgm:pt modelId="{CC9D615D-B467-48D0-BF96-3B658CBC2506}" type="pres">
      <dgm:prSet presAssocID="{F66EF38C-E806-4761-B6AA-709744FE5BAD}" presName="composite" presStyleCnt="0"/>
      <dgm:spPr/>
    </dgm:pt>
    <dgm:pt modelId="{5A848AED-F3D9-479C-A3BD-3A17EB3587F6}" type="pres">
      <dgm:prSet presAssocID="{F66EF38C-E806-4761-B6AA-709744FE5BAD}" presName="parentText" presStyleLbl="alignNode1" presStyleIdx="3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B780F-ED2D-4D78-ADC2-825DA39B7063}" type="pres">
      <dgm:prSet presAssocID="{F66EF38C-E806-4761-B6AA-709744FE5BAD}" presName="descendantText" presStyleLbl="alignAcc1" presStyleIdx="3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80EDC3-C675-4A0D-8200-6F8D66C8DE26}" type="pres">
      <dgm:prSet presAssocID="{509EB3E5-5EA1-431D-8E8A-BEC775E00C7F}" presName="sp" presStyleCnt="0"/>
      <dgm:spPr/>
    </dgm:pt>
    <dgm:pt modelId="{EE55915A-76B3-4373-A4AC-463D556FE4C9}" type="pres">
      <dgm:prSet presAssocID="{1D2A4366-9D91-4AFB-8319-170DC9D84CF6}" presName="composite" presStyleCnt="0"/>
      <dgm:spPr/>
    </dgm:pt>
    <dgm:pt modelId="{92AC9ACD-6D3D-4651-974B-FCC19E5816AD}" type="pres">
      <dgm:prSet presAssocID="{1D2A4366-9D91-4AFB-8319-170DC9D84CF6}" presName="parentText" presStyleLbl="alignNode1" presStyleIdx="4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2053AD-1930-4847-B6E8-3682938CAE97}" type="pres">
      <dgm:prSet presAssocID="{1D2A4366-9D91-4AFB-8319-170DC9D84CF6}" presName="descendantText" presStyleLbl="alignAcc1" presStyleIdx="4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B31122-395F-409E-801E-C691E9B0DD17}" type="pres">
      <dgm:prSet presAssocID="{9624B197-117D-434F-80DB-110A7653C11C}" presName="sp" presStyleCnt="0"/>
      <dgm:spPr/>
    </dgm:pt>
    <dgm:pt modelId="{89BC1032-3C23-48AB-A193-4A2B15E65DED}" type="pres">
      <dgm:prSet presAssocID="{97A77E98-1C1C-4BCE-8AD7-3E85C162E9A2}" presName="composite" presStyleCnt="0"/>
      <dgm:spPr/>
    </dgm:pt>
    <dgm:pt modelId="{DB83FFE6-C003-4990-A7D1-53E35681C2C9}" type="pres">
      <dgm:prSet presAssocID="{97A77E98-1C1C-4BCE-8AD7-3E85C162E9A2}" presName="parentText" presStyleLbl="alignNode1" presStyleIdx="5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10ED16-80F9-4216-9A13-9399942335D1}" type="pres">
      <dgm:prSet presAssocID="{97A77E98-1C1C-4BCE-8AD7-3E85C162E9A2}" presName="descendantText" presStyleLbl="alignAcc1" presStyleIdx="5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E846AD-15DA-4C21-9759-7A4C900F8872}" type="pres">
      <dgm:prSet presAssocID="{9CFF48D8-84A1-4435-93B4-07F6DE45264D}" presName="sp" presStyleCnt="0"/>
      <dgm:spPr/>
    </dgm:pt>
    <dgm:pt modelId="{B692B63C-8CE6-4D2E-B308-3BDBFE889374}" type="pres">
      <dgm:prSet presAssocID="{899157CB-1317-4A08-B93B-0DEAC3E92181}" presName="composite" presStyleCnt="0"/>
      <dgm:spPr/>
    </dgm:pt>
    <dgm:pt modelId="{B6F402F6-97F2-42A9-AE74-A4261C203703}" type="pres">
      <dgm:prSet presAssocID="{899157CB-1317-4A08-B93B-0DEAC3E92181}" presName="parentText" presStyleLbl="alignNode1" presStyleIdx="6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8CA0C4-1055-43AB-A381-0875B0B06555}" type="pres">
      <dgm:prSet presAssocID="{899157CB-1317-4A08-B93B-0DEAC3E92181}" presName="descendantText" presStyleLbl="alignAcc1" presStyleIdx="6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DA7D87-B022-4971-9A24-55981DDD8F1B}" type="pres">
      <dgm:prSet presAssocID="{2056D003-ECC1-40AC-AECF-5E5F069FFEBE}" presName="sp" presStyleCnt="0"/>
      <dgm:spPr/>
    </dgm:pt>
    <dgm:pt modelId="{89CD1926-16B0-489C-81D9-3921DC8B05A4}" type="pres">
      <dgm:prSet presAssocID="{C8645295-FBA2-4E69-9A4F-42211619519D}" presName="composite" presStyleCnt="0"/>
      <dgm:spPr/>
    </dgm:pt>
    <dgm:pt modelId="{CA7E1F5E-4998-4CB6-9F52-ED137BE3FF4D}" type="pres">
      <dgm:prSet presAssocID="{C8645295-FBA2-4E69-9A4F-42211619519D}" presName="parentText" presStyleLbl="alignNode1" presStyleIdx="7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3EC336-283A-4A1E-AF7E-A76D450594BD}" type="pres">
      <dgm:prSet presAssocID="{C8645295-FBA2-4E69-9A4F-42211619519D}" presName="descendantText" presStyleLbl="alignAcc1" presStyleIdx="7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80318A-396E-4C83-A4C3-B7322274349C}" type="pres">
      <dgm:prSet presAssocID="{36B06739-8A88-42C0-BA06-F42CB36FF4B0}" presName="sp" presStyleCnt="0"/>
      <dgm:spPr/>
    </dgm:pt>
    <dgm:pt modelId="{8463FA1E-496B-4019-AACF-4C8EDB506572}" type="pres">
      <dgm:prSet presAssocID="{9A5851CA-5CFF-448C-97BE-744A4ABCA522}" presName="composite" presStyleCnt="0"/>
      <dgm:spPr/>
    </dgm:pt>
    <dgm:pt modelId="{5914489F-0C47-4030-90A2-90F62C314BFC}" type="pres">
      <dgm:prSet presAssocID="{9A5851CA-5CFF-448C-97BE-744A4ABCA522}" presName="parentText" presStyleLbl="alignNode1" presStyleIdx="8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F91729-F4B9-4BC3-8ED9-DBB7AE2A1E88}" type="pres">
      <dgm:prSet presAssocID="{9A5851CA-5CFF-448C-97BE-744A4ABCA522}" presName="descendantText" presStyleLbl="alignAcc1" presStyleIdx="8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45BA71-19CB-4A46-A093-16A6F18E4E19}" type="pres">
      <dgm:prSet presAssocID="{7804862F-1622-4E8D-B398-143D4E35C9DE}" presName="sp" presStyleCnt="0"/>
      <dgm:spPr/>
    </dgm:pt>
    <dgm:pt modelId="{1C285F5F-CA2A-4650-802D-4888464622E5}" type="pres">
      <dgm:prSet presAssocID="{CAB4DC95-3119-4D3A-8B84-F9EFF2F31EC9}" presName="composite" presStyleCnt="0"/>
      <dgm:spPr/>
    </dgm:pt>
    <dgm:pt modelId="{D6F0F7FC-CA14-4905-9802-6301B72D38D7}" type="pres">
      <dgm:prSet presAssocID="{CAB4DC95-3119-4D3A-8B84-F9EFF2F31EC9}" presName="parentText" presStyleLbl="alignNode1" presStyleIdx="9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850EF2-9E91-47B1-B661-CC8CEF6EE98F}" type="pres">
      <dgm:prSet presAssocID="{CAB4DC95-3119-4D3A-8B84-F9EFF2F31EC9}" presName="descendantText" presStyleLbl="alignAcc1" presStyleIdx="9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AEAC94-08CB-46AA-A982-47EC87D577C8}" type="pres">
      <dgm:prSet presAssocID="{8BA9DE02-485C-41A0-9620-BBBD6CEBA0CF}" presName="sp" presStyleCnt="0"/>
      <dgm:spPr/>
    </dgm:pt>
    <dgm:pt modelId="{CD86A6E1-B4CA-4879-A2CF-92C9F7866BE1}" type="pres">
      <dgm:prSet presAssocID="{71B85663-0D70-4B58-9569-897F79E1FEF4}" presName="composite" presStyleCnt="0"/>
      <dgm:spPr/>
    </dgm:pt>
    <dgm:pt modelId="{DFE992F6-DEFD-4258-9038-71D6955E5A0A}" type="pres">
      <dgm:prSet presAssocID="{71B85663-0D70-4B58-9569-897F79E1FEF4}" presName="parentText" presStyleLbl="alignNode1" presStyleIdx="10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142545FB-35BC-4C16-8F22-AC87B9F95E41}" type="pres">
      <dgm:prSet presAssocID="{71B85663-0D70-4B58-9569-897F79E1FEF4}" presName="descendantText" presStyleLbl="alignAcc1" presStyleIdx="10" presStyleCnt="12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30E2CC00-4A56-404F-8951-D279F33AFA12}" type="pres">
      <dgm:prSet presAssocID="{14E1A86E-8998-4163-A0D5-05CA97BA5D7B}" presName="sp" presStyleCnt="0"/>
      <dgm:spPr/>
    </dgm:pt>
    <dgm:pt modelId="{73709D00-5F56-49CC-9889-178FB8AC5B28}" type="pres">
      <dgm:prSet presAssocID="{88A6B31D-36BE-4165-9A0B-D94501E44F1A}" presName="composite" presStyleCnt="0"/>
      <dgm:spPr/>
    </dgm:pt>
    <dgm:pt modelId="{544BBA2D-D91B-450D-B0DF-0EA8B1C73BAE}" type="pres">
      <dgm:prSet presAssocID="{88A6B31D-36BE-4165-9A0B-D94501E44F1A}" presName="parentText" presStyleLbl="alignNode1" presStyleIdx="11" presStyleCnt="12">
        <dgm:presLayoutVars>
          <dgm:chMax val="1"/>
          <dgm:bulletEnabled val="1"/>
        </dgm:presLayoutVars>
      </dgm:prSet>
      <dgm:spPr/>
    </dgm:pt>
    <dgm:pt modelId="{1402BB77-2547-45E4-A1F6-FB0888895EDE}" type="pres">
      <dgm:prSet presAssocID="{88A6B31D-36BE-4165-9A0B-D94501E44F1A}" presName="descendantText" presStyleLbl="alignAcc1" presStyleIdx="11" presStyleCnt="1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8962CDE0-C957-4C65-A4A3-3B2B3A5D935E}" type="presOf" srcId="{97A77E98-1C1C-4BCE-8AD7-3E85C162E9A2}" destId="{DB83FFE6-C003-4990-A7D1-53E35681C2C9}" srcOrd="0" destOrd="0" presId="urn:microsoft.com/office/officeart/2005/8/layout/chevron2"/>
    <dgm:cxn modelId="{5CFF1366-6314-4299-A50B-F63309145D3F}" type="presOf" srcId="{D316AE0E-D238-405A-AA5D-4E53F48B0EEA}" destId="{4B3EC336-283A-4A1E-AF7E-A76D450594BD}" srcOrd="0" destOrd="1" presId="urn:microsoft.com/office/officeart/2005/8/layout/chevron2"/>
    <dgm:cxn modelId="{5554492D-D846-496F-A9E2-B04995E34CD1}" srcId="{EF087DB1-375C-4FCD-8162-31F7B152B8EE}" destId="{56ED981F-987A-4D1D-BFE2-62B2B617A7DD}" srcOrd="0" destOrd="0" parTransId="{EB2772E7-7181-4A6B-B0EE-8BED7A7D312C}" sibTransId="{EE93FCAB-A604-4752-AB81-5599742A754E}"/>
    <dgm:cxn modelId="{7565741C-CAD5-443B-8BB9-F546BF661402}" srcId="{034A3DD2-C8B6-40C3-BCDA-AECBFEEA317E}" destId="{71B85663-0D70-4B58-9569-897F79E1FEF4}" srcOrd="10" destOrd="0" parTransId="{65F46B46-E0FE-479F-959D-3BF41E2E1DBF}" sibTransId="{14E1A86E-8998-4163-A0D5-05CA97BA5D7B}"/>
    <dgm:cxn modelId="{5202F495-56E4-4AB8-9390-5E1BA1797B42}" type="presOf" srcId="{72A63FC0-29C8-4DCD-827A-D62785779EAB}" destId="{699C1833-EC8D-41DF-8C9B-B9B4AC6AE9F2}" srcOrd="0" destOrd="1" presId="urn:microsoft.com/office/officeart/2005/8/layout/chevron2"/>
    <dgm:cxn modelId="{C9FE8775-B914-43A9-AA1B-EDC93BA0C52B}" type="presOf" srcId="{899157CB-1317-4A08-B93B-0DEAC3E92181}" destId="{B6F402F6-97F2-42A9-AE74-A4261C203703}" srcOrd="0" destOrd="0" presId="urn:microsoft.com/office/officeart/2005/8/layout/chevron2"/>
    <dgm:cxn modelId="{78F33537-4C5D-4B1B-81D1-9BDB9DC8B15E}" srcId="{034A3DD2-C8B6-40C3-BCDA-AECBFEEA317E}" destId="{9A5851CA-5CFF-448C-97BE-744A4ABCA522}" srcOrd="8" destOrd="0" parTransId="{EE972508-F5DA-4A53-B6ED-7AD546B61E40}" sibTransId="{7804862F-1622-4E8D-B398-143D4E35C9DE}"/>
    <dgm:cxn modelId="{056A5750-452D-4171-BE6D-D7EC80D8906D}" type="presOf" srcId="{654437F5-92C0-4540-BE3E-E2BFC4E56AD6}" destId="{A329D89C-FFFF-41C5-854A-EA50D7F55D9C}" srcOrd="0" destOrd="1" presId="urn:microsoft.com/office/officeart/2005/8/layout/chevron2"/>
    <dgm:cxn modelId="{DE8A39FD-478D-4363-9BCC-752C57FE3558}" srcId="{034A3DD2-C8B6-40C3-BCDA-AECBFEEA317E}" destId="{C8645295-FBA2-4E69-9A4F-42211619519D}" srcOrd="7" destOrd="0" parTransId="{C7EFB73D-29EE-4A62-AC5F-970365E7C9F8}" sibTransId="{36B06739-8A88-42C0-BA06-F42CB36FF4B0}"/>
    <dgm:cxn modelId="{B6B11268-1AB3-48DA-BCC7-3C41EE9A9E15}" srcId="{034A3DD2-C8B6-40C3-BCDA-AECBFEEA317E}" destId="{79F6475E-8FCC-4453-A4F8-ADA4E8574F82}" srcOrd="1" destOrd="0" parTransId="{9FDFC55C-E80F-411F-9E5C-41CAD65B3575}" sibTransId="{5D56183C-1E3B-449E-9E7D-715E05A0217E}"/>
    <dgm:cxn modelId="{B158031E-DDFB-48B9-8A25-1390A1386B8E}" srcId="{97A77E98-1C1C-4BCE-8AD7-3E85C162E9A2}" destId="{ABF0049F-6600-498A-BCAE-9F7AC9A84684}" srcOrd="0" destOrd="0" parTransId="{30147C1C-E58F-4153-A027-DD5F04CFD954}" sibTransId="{F9868C4A-69E3-4D3B-B710-1771A85BC903}"/>
    <dgm:cxn modelId="{72FDF732-E604-4731-85C6-4C0D53BE13ED}" srcId="{F66EF38C-E806-4761-B6AA-709744FE5BAD}" destId="{A0F276E9-4E8C-4147-AD4C-91A34F2FFAC2}" srcOrd="0" destOrd="0" parTransId="{FFD360E6-4462-4288-A94B-20B0C27CF34B}" sibTransId="{57BA75E5-4DE4-4694-BBDE-45CB4A4948DE}"/>
    <dgm:cxn modelId="{EA0BB3D6-3BEB-433C-82C3-6707A6202B02}" srcId="{F66EF38C-E806-4761-B6AA-709744FE5BAD}" destId="{BEB6E100-13CE-41C3-930F-1E52857C8C4C}" srcOrd="1" destOrd="0" parTransId="{837D9310-D742-4D48-B41C-3E49CE00FF27}" sibTransId="{36C98ED5-5612-48E6-B506-831B59C93AE9}"/>
    <dgm:cxn modelId="{D761CE0E-50D2-4C01-8800-B698AB632DD0}" type="presOf" srcId="{ABF0049F-6600-498A-BCAE-9F7AC9A84684}" destId="{9A10ED16-80F9-4216-9A13-9399942335D1}" srcOrd="0" destOrd="0" presId="urn:microsoft.com/office/officeart/2005/8/layout/chevron2"/>
    <dgm:cxn modelId="{EDAD1879-FC4E-48F8-A613-0F439B9DB370}" type="presOf" srcId="{9DA0A39D-7D72-4FAB-9E74-E2EA96940489}" destId="{C7B38A41-9153-42A4-B34D-DFE73AFCE599}" srcOrd="0" destOrd="0" presId="urn:microsoft.com/office/officeart/2005/8/layout/chevron2"/>
    <dgm:cxn modelId="{C9982279-CEE4-4E58-B7BB-732DF6268FB3}" type="presOf" srcId="{A50E1515-FB75-496C-B82D-F3407A769B97}" destId="{50BA9CF4-9319-410B-BEBB-24D85E5CE15B}" srcOrd="0" destOrd="0" presId="urn:microsoft.com/office/officeart/2005/8/layout/chevron2"/>
    <dgm:cxn modelId="{5A6AD2EE-9D09-4275-A879-4D99C18BEC45}" type="presOf" srcId="{F66EF38C-E806-4761-B6AA-709744FE5BAD}" destId="{5A848AED-F3D9-479C-A3BD-3A17EB3587F6}" srcOrd="0" destOrd="0" presId="urn:microsoft.com/office/officeart/2005/8/layout/chevron2"/>
    <dgm:cxn modelId="{2092A609-2B16-48A3-A6E7-83C9089E1392}" srcId="{899157CB-1317-4A08-B93B-0DEAC3E92181}" destId="{A3E0E7CC-E17C-4CD7-91E4-3883BD6871E9}" srcOrd="1" destOrd="0" parTransId="{97DE8549-6EBF-4A97-A55B-A42A7292C529}" sibTransId="{4AC4E194-8827-4545-97FA-B4DF3E66A5CF}"/>
    <dgm:cxn modelId="{860E2398-E04D-4CD6-8BC3-B19CD31E073D}" type="presOf" srcId="{9BEB858A-91F5-4BEB-AE15-63FCB5D8ACA4}" destId="{A4F91729-F4B9-4BC3-8ED9-DBB7AE2A1E88}" srcOrd="0" destOrd="1" presId="urn:microsoft.com/office/officeart/2005/8/layout/chevron2"/>
    <dgm:cxn modelId="{05730637-0514-4DB2-9EC3-66B1F2039CD7}" srcId="{79F6475E-8FCC-4453-A4F8-ADA4E8574F82}" destId="{63386B9A-36EE-4AB2-8144-7AEC38A6385E}" srcOrd="0" destOrd="0" parTransId="{EEFF4F0A-3171-4839-A89F-184BAEB0B562}" sibTransId="{AB447A2F-1AA1-4480-B1A5-D6F77FA6161B}"/>
    <dgm:cxn modelId="{3131AE52-99EE-4F78-8957-E99AA3DB9676}" type="presOf" srcId="{EF087DB1-375C-4FCD-8162-31F7B152B8EE}" destId="{055934C3-BD05-4CB7-8A22-1396A9F3CA4E}" srcOrd="0" destOrd="0" presId="urn:microsoft.com/office/officeart/2005/8/layout/chevron2"/>
    <dgm:cxn modelId="{F10F055B-0A83-445E-8138-40F9A29E68CA}" type="presOf" srcId="{AD04965D-FFC2-454C-9650-62D5845D1937}" destId="{1402BB77-2547-45E4-A1F6-FB0888895EDE}" srcOrd="0" destOrd="0" presId="urn:microsoft.com/office/officeart/2005/8/layout/chevron2"/>
    <dgm:cxn modelId="{03907DB4-E9CB-4C9B-B76B-9741CDA7EF0B}" srcId="{034A3DD2-C8B6-40C3-BCDA-AECBFEEA317E}" destId="{A50E1515-FB75-496C-B82D-F3407A769B97}" srcOrd="0" destOrd="0" parTransId="{69D9D02D-E686-4448-8049-325B360B37A2}" sibTransId="{BCAF140E-F178-4E30-B853-3AD04FC618C1}"/>
    <dgm:cxn modelId="{BA7C6DE1-0A98-4060-AE28-0B8425A73F37}" type="presOf" srcId="{79F6475E-8FCC-4453-A4F8-ADA4E8574F82}" destId="{F2C395B8-55EB-4BEF-80D9-6793627EE9C6}" srcOrd="0" destOrd="0" presId="urn:microsoft.com/office/officeart/2005/8/layout/chevron2"/>
    <dgm:cxn modelId="{026EA46E-04D3-40EF-9359-78509C630490}" type="presOf" srcId="{2CBDA4E2-0535-4504-A45E-FCB8C0B31438}" destId="{C7B38A41-9153-42A4-B34D-DFE73AFCE599}" srcOrd="0" destOrd="1" presId="urn:microsoft.com/office/officeart/2005/8/layout/chevron2"/>
    <dgm:cxn modelId="{3CCC6455-1449-4060-B659-6D10E0BB0C2A}" type="presOf" srcId="{A851187D-9D19-4452-A033-C0A67768F07A}" destId="{56850EF2-9E91-47B1-B661-CC8CEF6EE98F}" srcOrd="0" destOrd="0" presId="urn:microsoft.com/office/officeart/2005/8/layout/chevron2"/>
    <dgm:cxn modelId="{5D4F3B31-135C-4F5B-973B-26BAD4D86FC4}" srcId="{034A3DD2-C8B6-40C3-BCDA-AECBFEEA317E}" destId="{88A6B31D-36BE-4165-9A0B-D94501E44F1A}" srcOrd="11" destOrd="0" parTransId="{670EC55F-DC52-468C-B033-07E3CD55D6BE}" sibTransId="{8AFCAA5C-03BC-490D-9BAB-7B78888F9C7D}"/>
    <dgm:cxn modelId="{009B389D-A622-4FA8-B5F4-1DB9449221AE}" srcId="{9A5851CA-5CFF-448C-97BE-744A4ABCA522}" destId="{9BEB858A-91F5-4BEB-AE15-63FCB5D8ACA4}" srcOrd="1" destOrd="0" parTransId="{568DEB2D-AADF-420A-AC0D-22E23AE2A47E}" sibTransId="{2F994DC6-D4EA-4C9F-B917-57BF369A2E93}"/>
    <dgm:cxn modelId="{2887DA58-00A5-4DE6-A8DD-785017612E36}" srcId="{C8645295-FBA2-4E69-9A4F-42211619519D}" destId="{D316AE0E-D238-405A-AA5D-4E53F48B0EEA}" srcOrd="1" destOrd="0" parTransId="{0152A12C-82B3-408D-88EC-1390FEF98335}" sibTransId="{7EF8F5D8-C8FE-48D7-BD05-05D395ED9028}"/>
    <dgm:cxn modelId="{C98E6674-682A-4DC4-959B-D6A9686B3BB2}" srcId="{034A3DD2-C8B6-40C3-BCDA-AECBFEEA317E}" destId="{CAB4DC95-3119-4D3A-8B84-F9EFF2F31EC9}" srcOrd="9" destOrd="0" parTransId="{5164BF78-D28E-44C7-A94B-014422734EF0}" sibTransId="{8BA9DE02-485C-41A0-9620-BBBD6CEBA0CF}"/>
    <dgm:cxn modelId="{183F8E65-89AF-4332-BFEA-F36ED3596E72}" srcId="{88A6B31D-36BE-4165-9A0B-D94501E44F1A}" destId="{AD04965D-FFC2-454C-9650-62D5845D1937}" srcOrd="0" destOrd="0" parTransId="{D680A7E9-35FA-4FD6-B685-4AA4AB97C4FB}" sibTransId="{BAD1315E-9DBA-4E84-B77F-36546E993E4D}"/>
    <dgm:cxn modelId="{04584777-3210-496E-8E23-5C52F2A10E35}" type="presOf" srcId="{71B85663-0D70-4B58-9569-897F79E1FEF4}" destId="{DFE992F6-DEFD-4258-9038-71D6955E5A0A}" srcOrd="0" destOrd="0" presId="urn:microsoft.com/office/officeart/2005/8/layout/chevron2"/>
    <dgm:cxn modelId="{97E4827E-B8C2-447A-B89F-874ED2DE8158}" type="presOf" srcId="{DB5817BB-E3DB-401F-891F-7A9EE9F3542A}" destId="{142545FB-35BC-4C16-8F22-AC87B9F95E41}" srcOrd="0" destOrd="1" presId="urn:microsoft.com/office/officeart/2005/8/layout/chevron2"/>
    <dgm:cxn modelId="{1F46E2DD-E53B-4C28-A2CA-98BE73ECAC0C}" srcId="{71B85663-0D70-4B58-9569-897F79E1FEF4}" destId="{8D21266B-0668-4756-86DB-12F0CA47EFCF}" srcOrd="0" destOrd="0" parTransId="{E3005294-0953-4E3D-9034-767B9488EC56}" sibTransId="{D48E89AB-CA44-4DEB-BDEF-79BDEB528D47}"/>
    <dgm:cxn modelId="{168B2206-9EB0-46F3-871D-643216FEB789}" type="presOf" srcId="{BEB6E100-13CE-41C3-930F-1E52857C8C4C}" destId="{408B780F-ED2D-4D78-ADC2-825DA39B7063}" srcOrd="0" destOrd="1" presId="urn:microsoft.com/office/officeart/2005/8/layout/chevron2"/>
    <dgm:cxn modelId="{FFAC672E-8082-4CFD-B88D-EC6C174102BB}" srcId="{CAB4DC95-3119-4D3A-8B84-F9EFF2F31EC9}" destId="{A851187D-9D19-4452-A033-C0A67768F07A}" srcOrd="0" destOrd="0" parTransId="{6C304062-CD8E-418B-B3E9-8BC918FCC922}" sibTransId="{0CD7D05A-3149-4CD0-B68F-4E8839D8ADB2}"/>
    <dgm:cxn modelId="{AAD8408C-4C23-4BAA-A6EC-51B7ACBD3220}" type="presOf" srcId="{56ED981F-987A-4D1D-BFE2-62B2B617A7DD}" destId="{699C1833-EC8D-41DF-8C9B-B9B4AC6AE9F2}" srcOrd="0" destOrd="0" presId="urn:microsoft.com/office/officeart/2005/8/layout/chevron2"/>
    <dgm:cxn modelId="{BE51484D-9F4C-4054-875A-DCB00CA02FD1}" type="presOf" srcId="{0C6C9885-CD00-40CB-9EC0-62FDB454BCF4}" destId="{9A10ED16-80F9-4216-9A13-9399942335D1}" srcOrd="0" destOrd="1" presId="urn:microsoft.com/office/officeart/2005/8/layout/chevron2"/>
    <dgm:cxn modelId="{446F8968-13A7-4D04-B0C2-094523F7CA7C}" srcId="{034A3DD2-C8B6-40C3-BCDA-AECBFEEA317E}" destId="{F66EF38C-E806-4761-B6AA-709744FE5BAD}" srcOrd="3" destOrd="0" parTransId="{3D6FFCF4-E33B-4B92-9CA9-D992B7E52093}" sibTransId="{509EB3E5-5EA1-431D-8E8A-BEC775E00C7F}"/>
    <dgm:cxn modelId="{83F4DB2A-3C1C-4926-8C16-08E4014B2F42}" type="presOf" srcId="{C8645295-FBA2-4E69-9A4F-42211619519D}" destId="{CA7E1F5E-4998-4CB6-9F52-ED137BE3FF4D}" srcOrd="0" destOrd="0" presId="urn:microsoft.com/office/officeart/2005/8/layout/chevron2"/>
    <dgm:cxn modelId="{4773FE58-4C9F-4E3B-AC76-CD32D5C2AC45}" srcId="{CAB4DC95-3119-4D3A-8B84-F9EFF2F31EC9}" destId="{30195CA8-E94B-4A78-B506-A7F2A9A8FF9D}" srcOrd="1" destOrd="0" parTransId="{52FD83A1-98E2-47DB-94E5-EF3D4A49C72F}" sibTransId="{238228A5-9564-40CA-A498-B034972648D1}"/>
    <dgm:cxn modelId="{819A9FE9-930D-47CB-952E-618C655E63E7}" type="presOf" srcId="{A3E0E7CC-E17C-4CD7-91E4-3883BD6871E9}" destId="{1E8CA0C4-1055-43AB-A381-0875B0B06555}" srcOrd="0" destOrd="1" presId="urn:microsoft.com/office/officeart/2005/8/layout/chevron2"/>
    <dgm:cxn modelId="{39B4B984-F5D4-4C77-834A-A5C56E84B99C}" srcId="{1D2A4366-9D91-4AFB-8319-170DC9D84CF6}" destId="{42EBDAB0-6BC1-419E-990D-9DCF57679DFF}" srcOrd="1" destOrd="0" parTransId="{86CA4E68-69AD-4E2E-9544-B736E0571413}" sibTransId="{855102CF-ECDE-40D9-8169-FC0626294334}"/>
    <dgm:cxn modelId="{D58531C8-E513-4832-8971-D8794A6690BB}" type="presOf" srcId="{CBEC52F8-AB64-424D-9023-09C80BC9E114}" destId="{4B3EC336-283A-4A1E-AF7E-A76D450594BD}" srcOrd="0" destOrd="0" presId="urn:microsoft.com/office/officeart/2005/8/layout/chevron2"/>
    <dgm:cxn modelId="{2F0685C8-790F-4759-A520-B4BA5ACB295F}" type="presOf" srcId="{A6189CEB-CD64-4CE9-85B9-F1F5AD4359CF}" destId="{752053AD-1930-4847-B6E8-3682938CAE97}" srcOrd="0" destOrd="0" presId="urn:microsoft.com/office/officeart/2005/8/layout/chevron2"/>
    <dgm:cxn modelId="{88FC2988-B92F-4EB0-8E54-C35B82B2B4CB}" type="presOf" srcId="{A0F276E9-4E8C-4147-AD4C-91A34F2FFAC2}" destId="{408B780F-ED2D-4D78-ADC2-825DA39B7063}" srcOrd="0" destOrd="0" presId="urn:microsoft.com/office/officeart/2005/8/layout/chevron2"/>
    <dgm:cxn modelId="{83BFF2EA-BA27-451A-BD7D-19291DEC3E97}" srcId="{97A77E98-1C1C-4BCE-8AD7-3E85C162E9A2}" destId="{0C6C9885-CD00-40CB-9EC0-62FDB454BCF4}" srcOrd="1" destOrd="0" parTransId="{15505298-203B-461C-BC20-C64DA0B7E1B7}" sibTransId="{AF38FB1E-4B32-4792-90E6-EBE2D591A4EE}"/>
    <dgm:cxn modelId="{ED153BF9-8C89-41DE-BCF7-D4031D94B66A}" type="presOf" srcId="{30195CA8-E94B-4A78-B506-A7F2A9A8FF9D}" destId="{56850EF2-9E91-47B1-B661-CC8CEF6EE98F}" srcOrd="0" destOrd="1" presId="urn:microsoft.com/office/officeart/2005/8/layout/chevron2"/>
    <dgm:cxn modelId="{0878E31B-4531-441C-969B-48CE219F5F99}" type="presOf" srcId="{02DA29D4-92C9-4328-A0EE-72E0AB945AC0}" destId="{A4F91729-F4B9-4BC3-8ED9-DBB7AE2A1E88}" srcOrd="0" destOrd="0" presId="urn:microsoft.com/office/officeart/2005/8/layout/chevron2"/>
    <dgm:cxn modelId="{9FA9EEDF-7076-4EF8-A989-44D73D6C5623}" srcId="{899157CB-1317-4A08-B93B-0DEAC3E92181}" destId="{C87A1AA0-A22A-4B19-9BBD-7F16F76CAFEE}" srcOrd="0" destOrd="0" parTransId="{E554A00D-A9F0-4BCD-A10A-B281D0124E15}" sibTransId="{9E42539C-AAE1-4F8B-88FC-EF2C9EABD47F}"/>
    <dgm:cxn modelId="{43011CE6-1A87-40F9-AFD6-0E20E039BF0C}" type="presOf" srcId="{8D21266B-0668-4756-86DB-12F0CA47EFCF}" destId="{142545FB-35BC-4C16-8F22-AC87B9F95E41}" srcOrd="0" destOrd="0" presId="urn:microsoft.com/office/officeart/2005/8/layout/chevron2"/>
    <dgm:cxn modelId="{4949F4FB-AE97-4CE3-9F83-162817FE7D44}" srcId="{EF087DB1-375C-4FCD-8162-31F7B152B8EE}" destId="{72A63FC0-29C8-4DCD-827A-D62785779EAB}" srcOrd="1" destOrd="0" parTransId="{A96394B2-1D68-448A-A5E0-30ABA9A6BA4F}" sibTransId="{6A4A0DB2-BEC7-447F-AC93-9EA01DA97F82}"/>
    <dgm:cxn modelId="{05FA21AE-EE99-442F-8DAC-8FD4DC3AACF6}" type="presOf" srcId="{CAB4DC95-3119-4D3A-8B84-F9EFF2F31EC9}" destId="{D6F0F7FC-CA14-4905-9802-6301B72D38D7}" srcOrd="0" destOrd="0" presId="urn:microsoft.com/office/officeart/2005/8/layout/chevron2"/>
    <dgm:cxn modelId="{ED1F43EB-CABD-4401-8FB2-9A9F9E2D9F9E}" type="presOf" srcId="{1D2A4366-9D91-4AFB-8319-170DC9D84CF6}" destId="{92AC9ACD-6D3D-4651-974B-FCC19E5816AD}" srcOrd="0" destOrd="0" presId="urn:microsoft.com/office/officeart/2005/8/layout/chevron2"/>
    <dgm:cxn modelId="{D7731980-DD9F-4D89-A227-86414D6515B1}" type="presOf" srcId="{034A3DD2-C8B6-40C3-BCDA-AECBFEEA317E}" destId="{25563226-8316-47B4-BA1D-FB6F5B66D08E}" srcOrd="0" destOrd="0" presId="urn:microsoft.com/office/officeart/2005/8/layout/chevron2"/>
    <dgm:cxn modelId="{D149B04A-A681-4EFE-A7DB-6F22A46AB8BA}" srcId="{C8645295-FBA2-4E69-9A4F-42211619519D}" destId="{CBEC52F8-AB64-424D-9023-09C80BC9E114}" srcOrd="0" destOrd="0" parTransId="{15668086-5B28-4B01-B489-2E6A6AB0288C}" sibTransId="{0F6FD349-E94E-4297-9BB8-E6C040AD8B49}"/>
    <dgm:cxn modelId="{150BBAC5-750C-4B04-AFF1-79106D866B59}" srcId="{034A3DD2-C8B6-40C3-BCDA-AECBFEEA317E}" destId="{1D2A4366-9D91-4AFB-8319-170DC9D84CF6}" srcOrd="4" destOrd="0" parTransId="{5E900DE0-B891-4ABC-9D19-B7D38830B37F}" sibTransId="{9624B197-117D-434F-80DB-110A7653C11C}"/>
    <dgm:cxn modelId="{E322E781-5E11-4CF5-8236-9BCD73C22A91}" srcId="{A50E1515-FB75-496C-B82D-F3407A769B97}" destId="{9DA0A39D-7D72-4FAB-9E74-E2EA96940489}" srcOrd="0" destOrd="0" parTransId="{0F472786-289C-4D16-95B4-31F0FF8A7B5A}" sibTransId="{62A07361-71D2-4206-9ED5-AA3BE99D850C}"/>
    <dgm:cxn modelId="{BE74B02C-6D6A-4DFC-90ED-A56981871BF0}" type="presOf" srcId="{9A5851CA-5CFF-448C-97BE-744A4ABCA522}" destId="{5914489F-0C47-4030-90A2-90F62C314BFC}" srcOrd="0" destOrd="0" presId="urn:microsoft.com/office/officeart/2005/8/layout/chevron2"/>
    <dgm:cxn modelId="{A7E8FF34-D127-4BF7-B0A7-B169A9521635}" type="presOf" srcId="{21CC7BC4-F95D-4254-994C-6CB637507BA8}" destId="{1402BB77-2547-45E4-A1F6-FB0888895EDE}" srcOrd="0" destOrd="1" presId="urn:microsoft.com/office/officeart/2005/8/layout/chevron2"/>
    <dgm:cxn modelId="{898891B9-93AD-406C-811F-4156F85D62EC}" srcId="{88A6B31D-36BE-4165-9A0B-D94501E44F1A}" destId="{21CC7BC4-F95D-4254-994C-6CB637507BA8}" srcOrd="1" destOrd="0" parTransId="{F616BF02-A3B4-4DB0-97F9-FDF688D1FD54}" sibTransId="{16107913-5B02-4CE8-AC24-240B1A8C2022}"/>
    <dgm:cxn modelId="{D1F7B8D5-8627-4EF7-8965-6886CB794557}" type="presOf" srcId="{63386B9A-36EE-4AB2-8144-7AEC38A6385E}" destId="{A329D89C-FFFF-41C5-854A-EA50D7F55D9C}" srcOrd="0" destOrd="0" presId="urn:microsoft.com/office/officeart/2005/8/layout/chevron2"/>
    <dgm:cxn modelId="{453F3474-C76A-4A95-89B5-9F3BC225CBC1}" srcId="{1D2A4366-9D91-4AFB-8319-170DC9D84CF6}" destId="{A6189CEB-CD64-4CE9-85B9-F1F5AD4359CF}" srcOrd="0" destOrd="0" parTransId="{F4F14B44-7C96-4420-AACD-F5FCE7B0AFD5}" sibTransId="{F9C5D881-DB3A-4DAC-BED2-462C06CC11E0}"/>
    <dgm:cxn modelId="{A562A025-E0C3-4EDE-8010-1520D72679D7}" srcId="{79F6475E-8FCC-4453-A4F8-ADA4E8574F82}" destId="{654437F5-92C0-4540-BE3E-E2BFC4E56AD6}" srcOrd="1" destOrd="0" parTransId="{606EDAF3-6BC6-4C4E-83D4-001C9F032E2C}" sibTransId="{34DEDE83-B460-4C6E-B372-9C37BD259DD7}"/>
    <dgm:cxn modelId="{C5CAEAAB-882A-4639-B538-7376B13C108B}" type="presOf" srcId="{88A6B31D-36BE-4165-9A0B-D94501E44F1A}" destId="{544BBA2D-D91B-450D-B0DF-0EA8B1C73BAE}" srcOrd="0" destOrd="0" presId="urn:microsoft.com/office/officeart/2005/8/layout/chevron2"/>
    <dgm:cxn modelId="{8014B845-9488-4529-9F0C-0F832F72D8EE}" srcId="{034A3DD2-C8B6-40C3-BCDA-AECBFEEA317E}" destId="{EF087DB1-375C-4FCD-8162-31F7B152B8EE}" srcOrd="2" destOrd="0" parTransId="{93DEE225-7250-468F-B627-6B2BAC29117E}" sibTransId="{5C94E7E6-7E37-427A-867A-C9680B8B9A3A}"/>
    <dgm:cxn modelId="{65823A64-24D1-41A1-AB1D-83833B433B68}" srcId="{034A3DD2-C8B6-40C3-BCDA-AECBFEEA317E}" destId="{899157CB-1317-4A08-B93B-0DEAC3E92181}" srcOrd="6" destOrd="0" parTransId="{995837E8-EC17-48BD-AA4A-BE2D8920909E}" sibTransId="{2056D003-ECC1-40AC-AECF-5E5F069FFEBE}"/>
    <dgm:cxn modelId="{6988D08B-7343-45BB-AB13-938007A4C97F}" srcId="{71B85663-0D70-4B58-9569-897F79E1FEF4}" destId="{DB5817BB-E3DB-401F-891F-7A9EE9F3542A}" srcOrd="1" destOrd="0" parTransId="{21061590-CA2E-47B4-94A4-BCED51EFAA12}" sibTransId="{3E9ED0CE-9680-45B0-B4E4-C786E3AF22E0}"/>
    <dgm:cxn modelId="{4AA2C359-E70E-4714-9A0D-C8E888609747}" srcId="{9A5851CA-5CFF-448C-97BE-744A4ABCA522}" destId="{02DA29D4-92C9-4328-A0EE-72E0AB945AC0}" srcOrd="0" destOrd="0" parTransId="{798E33AE-839D-412C-ACEB-00A27B2C5EC0}" sibTransId="{F716EF61-E5F7-43DC-9DD7-8BFF2B9C5D47}"/>
    <dgm:cxn modelId="{1744B85F-C56B-4334-B98C-91DDB3C44C51}" srcId="{A50E1515-FB75-496C-B82D-F3407A769B97}" destId="{2CBDA4E2-0535-4504-A45E-FCB8C0B31438}" srcOrd="1" destOrd="0" parTransId="{D2E3869E-5FD5-47FB-B665-AEF2959C3EE1}" sibTransId="{438D359E-5FA8-4EF1-85C8-B28F56AB9EB5}"/>
    <dgm:cxn modelId="{D8BF68F8-0A4F-41E0-9512-213017245837}" type="presOf" srcId="{42EBDAB0-6BC1-419E-990D-9DCF57679DFF}" destId="{752053AD-1930-4847-B6E8-3682938CAE97}" srcOrd="0" destOrd="1" presId="urn:microsoft.com/office/officeart/2005/8/layout/chevron2"/>
    <dgm:cxn modelId="{2DD44C8C-C441-4721-8C6B-C0901E5012FA}" type="presOf" srcId="{C87A1AA0-A22A-4B19-9BBD-7F16F76CAFEE}" destId="{1E8CA0C4-1055-43AB-A381-0875B0B06555}" srcOrd="0" destOrd="0" presId="urn:microsoft.com/office/officeart/2005/8/layout/chevron2"/>
    <dgm:cxn modelId="{A6BB1AFD-61FB-4CC5-B3CC-EDA4DEE83D26}" srcId="{034A3DD2-C8B6-40C3-BCDA-AECBFEEA317E}" destId="{97A77E98-1C1C-4BCE-8AD7-3E85C162E9A2}" srcOrd="5" destOrd="0" parTransId="{613B0735-6E2F-4F4E-8DAC-1677E2463442}" sibTransId="{9CFF48D8-84A1-4435-93B4-07F6DE45264D}"/>
    <dgm:cxn modelId="{544C30E4-DE84-4BBB-AFD4-A9ECCDED76E4}" type="presParOf" srcId="{25563226-8316-47B4-BA1D-FB6F5B66D08E}" destId="{365EE01A-4ED5-404B-B051-015C8EE5E55E}" srcOrd="0" destOrd="0" presId="urn:microsoft.com/office/officeart/2005/8/layout/chevron2"/>
    <dgm:cxn modelId="{957A1308-1F34-435E-92A6-B17EE764E65D}" type="presParOf" srcId="{365EE01A-4ED5-404B-B051-015C8EE5E55E}" destId="{50BA9CF4-9319-410B-BEBB-24D85E5CE15B}" srcOrd="0" destOrd="0" presId="urn:microsoft.com/office/officeart/2005/8/layout/chevron2"/>
    <dgm:cxn modelId="{B8AFAFA5-F00E-461F-B198-E143439D4DF8}" type="presParOf" srcId="{365EE01A-4ED5-404B-B051-015C8EE5E55E}" destId="{C7B38A41-9153-42A4-B34D-DFE73AFCE599}" srcOrd="1" destOrd="0" presId="urn:microsoft.com/office/officeart/2005/8/layout/chevron2"/>
    <dgm:cxn modelId="{B1888BCF-8E81-4922-96A0-16AC20045EAB}" type="presParOf" srcId="{25563226-8316-47B4-BA1D-FB6F5B66D08E}" destId="{AEE0331D-6D2B-439F-BDDD-1A3A22420C8A}" srcOrd="1" destOrd="0" presId="urn:microsoft.com/office/officeart/2005/8/layout/chevron2"/>
    <dgm:cxn modelId="{6B472BFF-DD99-4C50-BC8E-7A119FF8D635}" type="presParOf" srcId="{25563226-8316-47B4-BA1D-FB6F5B66D08E}" destId="{AB1365BD-E30C-4528-B7D3-40598BB7AE9E}" srcOrd="2" destOrd="0" presId="urn:microsoft.com/office/officeart/2005/8/layout/chevron2"/>
    <dgm:cxn modelId="{F51683D3-2065-42BD-9FCB-9976179B1A3A}" type="presParOf" srcId="{AB1365BD-E30C-4528-B7D3-40598BB7AE9E}" destId="{F2C395B8-55EB-4BEF-80D9-6793627EE9C6}" srcOrd="0" destOrd="0" presId="urn:microsoft.com/office/officeart/2005/8/layout/chevron2"/>
    <dgm:cxn modelId="{E28A8F67-BFBB-4BE1-8907-93EF2F496D31}" type="presParOf" srcId="{AB1365BD-E30C-4528-B7D3-40598BB7AE9E}" destId="{A329D89C-FFFF-41C5-854A-EA50D7F55D9C}" srcOrd="1" destOrd="0" presId="urn:microsoft.com/office/officeart/2005/8/layout/chevron2"/>
    <dgm:cxn modelId="{255F409C-CDFD-4AE6-972D-86A7952274FD}" type="presParOf" srcId="{25563226-8316-47B4-BA1D-FB6F5B66D08E}" destId="{FF5342D7-07F6-4FD5-9375-104BA454AFBD}" srcOrd="3" destOrd="0" presId="urn:microsoft.com/office/officeart/2005/8/layout/chevron2"/>
    <dgm:cxn modelId="{659B0DD3-78E9-45BB-ACF1-1BD1377F087A}" type="presParOf" srcId="{25563226-8316-47B4-BA1D-FB6F5B66D08E}" destId="{18DEEE4A-8DF2-4AA5-9BB6-EAF44D4F293E}" srcOrd="4" destOrd="0" presId="urn:microsoft.com/office/officeart/2005/8/layout/chevron2"/>
    <dgm:cxn modelId="{C786F941-B2D8-43D7-9D73-3E7667EFE559}" type="presParOf" srcId="{18DEEE4A-8DF2-4AA5-9BB6-EAF44D4F293E}" destId="{055934C3-BD05-4CB7-8A22-1396A9F3CA4E}" srcOrd="0" destOrd="0" presId="urn:microsoft.com/office/officeart/2005/8/layout/chevron2"/>
    <dgm:cxn modelId="{741CF129-796C-4CBA-BF87-F9FF15CD6634}" type="presParOf" srcId="{18DEEE4A-8DF2-4AA5-9BB6-EAF44D4F293E}" destId="{699C1833-EC8D-41DF-8C9B-B9B4AC6AE9F2}" srcOrd="1" destOrd="0" presId="urn:microsoft.com/office/officeart/2005/8/layout/chevron2"/>
    <dgm:cxn modelId="{49E16987-2A8F-4C2F-997D-11C4ACDA8B67}" type="presParOf" srcId="{25563226-8316-47B4-BA1D-FB6F5B66D08E}" destId="{95EFEA58-5581-43A1-8319-571E3A8242A0}" srcOrd="5" destOrd="0" presId="urn:microsoft.com/office/officeart/2005/8/layout/chevron2"/>
    <dgm:cxn modelId="{AA65EB4C-2EFA-49F5-AC06-BA44C97164AB}" type="presParOf" srcId="{25563226-8316-47B4-BA1D-FB6F5B66D08E}" destId="{CC9D615D-B467-48D0-BF96-3B658CBC2506}" srcOrd="6" destOrd="0" presId="urn:microsoft.com/office/officeart/2005/8/layout/chevron2"/>
    <dgm:cxn modelId="{B1A0A51B-7261-4C8A-87AE-6B3B6F69CB2C}" type="presParOf" srcId="{CC9D615D-B467-48D0-BF96-3B658CBC2506}" destId="{5A848AED-F3D9-479C-A3BD-3A17EB3587F6}" srcOrd="0" destOrd="0" presId="urn:microsoft.com/office/officeart/2005/8/layout/chevron2"/>
    <dgm:cxn modelId="{5D748EB2-C9E6-42C2-B441-A8D605631E82}" type="presParOf" srcId="{CC9D615D-B467-48D0-BF96-3B658CBC2506}" destId="{408B780F-ED2D-4D78-ADC2-825DA39B7063}" srcOrd="1" destOrd="0" presId="urn:microsoft.com/office/officeart/2005/8/layout/chevron2"/>
    <dgm:cxn modelId="{E4E0EB9C-438B-4A9B-9185-901296E1D13A}" type="presParOf" srcId="{25563226-8316-47B4-BA1D-FB6F5B66D08E}" destId="{1580EDC3-C675-4A0D-8200-6F8D66C8DE26}" srcOrd="7" destOrd="0" presId="urn:microsoft.com/office/officeart/2005/8/layout/chevron2"/>
    <dgm:cxn modelId="{406840A7-89FE-4003-8D7A-081ABCF85B62}" type="presParOf" srcId="{25563226-8316-47B4-BA1D-FB6F5B66D08E}" destId="{EE55915A-76B3-4373-A4AC-463D556FE4C9}" srcOrd="8" destOrd="0" presId="urn:microsoft.com/office/officeart/2005/8/layout/chevron2"/>
    <dgm:cxn modelId="{65BDB4B4-491B-4751-8FEA-9007A2B88D5F}" type="presParOf" srcId="{EE55915A-76B3-4373-A4AC-463D556FE4C9}" destId="{92AC9ACD-6D3D-4651-974B-FCC19E5816AD}" srcOrd="0" destOrd="0" presId="urn:microsoft.com/office/officeart/2005/8/layout/chevron2"/>
    <dgm:cxn modelId="{D3330ADD-CAA8-4A22-BF45-D37573FDACEB}" type="presParOf" srcId="{EE55915A-76B3-4373-A4AC-463D556FE4C9}" destId="{752053AD-1930-4847-B6E8-3682938CAE97}" srcOrd="1" destOrd="0" presId="urn:microsoft.com/office/officeart/2005/8/layout/chevron2"/>
    <dgm:cxn modelId="{8F6DCF69-BD9F-4907-9914-6268B6159CBD}" type="presParOf" srcId="{25563226-8316-47B4-BA1D-FB6F5B66D08E}" destId="{72B31122-395F-409E-801E-C691E9B0DD17}" srcOrd="9" destOrd="0" presId="urn:microsoft.com/office/officeart/2005/8/layout/chevron2"/>
    <dgm:cxn modelId="{BE8D84E2-C6FD-4376-8137-547CF17FB49C}" type="presParOf" srcId="{25563226-8316-47B4-BA1D-FB6F5B66D08E}" destId="{89BC1032-3C23-48AB-A193-4A2B15E65DED}" srcOrd="10" destOrd="0" presId="urn:microsoft.com/office/officeart/2005/8/layout/chevron2"/>
    <dgm:cxn modelId="{495F360C-33BC-4053-B1DE-47A6DA9DD13E}" type="presParOf" srcId="{89BC1032-3C23-48AB-A193-4A2B15E65DED}" destId="{DB83FFE6-C003-4990-A7D1-53E35681C2C9}" srcOrd="0" destOrd="0" presId="urn:microsoft.com/office/officeart/2005/8/layout/chevron2"/>
    <dgm:cxn modelId="{421A7F5F-EEED-4BF4-9E1E-C05F430F2C4F}" type="presParOf" srcId="{89BC1032-3C23-48AB-A193-4A2B15E65DED}" destId="{9A10ED16-80F9-4216-9A13-9399942335D1}" srcOrd="1" destOrd="0" presId="urn:microsoft.com/office/officeart/2005/8/layout/chevron2"/>
    <dgm:cxn modelId="{B2428738-4B97-4E2A-AEB1-9E031289FE12}" type="presParOf" srcId="{25563226-8316-47B4-BA1D-FB6F5B66D08E}" destId="{F8E846AD-15DA-4C21-9759-7A4C900F8872}" srcOrd="11" destOrd="0" presId="urn:microsoft.com/office/officeart/2005/8/layout/chevron2"/>
    <dgm:cxn modelId="{E25B7C9C-1060-4ECA-9223-9C9CF1EAA5F0}" type="presParOf" srcId="{25563226-8316-47B4-BA1D-FB6F5B66D08E}" destId="{B692B63C-8CE6-4D2E-B308-3BDBFE889374}" srcOrd="12" destOrd="0" presId="urn:microsoft.com/office/officeart/2005/8/layout/chevron2"/>
    <dgm:cxn modelId="{F97BDC48-673F-4345-9F12-D80D3257AF47}" type="presParOf" srcId="{B692B63C-8CE6-4D2E-B308-3BDBFE889374}" destId="{B6F402F6-97F2-42A9-AE74-A4261C203703}" srcOrd="0" destOrd="0" presId="urn:microsoft.com/office/officeart/2005/8/layout/chevron2"/>
    <dgm:cxn modelId="{1EBABB09-3797-46C2-A13D-826ADD2E07F9}" type="presParOf" srcId="{B692B63C-8CE6-4D2E-B308-3BDBFE889374}" destId="{1E8CA0C4-1055-43AB-A381-0875B0B06555}" srcOrd="1" destOrd="0" presId="urn:microsoft.com/office/officeart/2005/8/layout/chevron2"/>
    <dgm:cxn modelId="{1157BFDF-8938-4750-8967-60F6DDDE57A1}" type="presParOf" srcId="{25563226-8316-47B4-BA1D-FB6F5B66D08E}" destId="{9CDA7D87-B022-4971-9A24-55981DDD8F1B}" srcOrd="13" destOrd="0" presId="urn:microsoft.com/office/officeart/2005/8/layout/chevron2"/>
    <dgm:cxn modelId="{44BF8179-A055-4D06-AA05-92BACBE1EF02}" type="presParOf" srcId="{25563226-8316-47B4-BA1D-FB6F5B66D08E}" destId="{89CD1926-16B0-489C-81D9-3921DC8B05A4}" srcOrd="14" destOrd="0" presId="urn:microsoft.com/office/officeart/2005/8/layout/chevron2"/>
    <dgm:cxn modelId="{89027F60-B7AE-4598-A303-16A14F107A7C}" type="presParOf" srcId="{89CD1926-16B0-489C-81D9-3921DC8B05A4}" destId="{CA7E1F5E-4998-4CB6-9F52-ED137BE3FF4D}" srcOrd="0" destOrd="0" presId="urn:microsoft.com/office/officeart/2005/8/layout/chevron2"/>
    <dgm:cxn modelId="{D1C82479-FEDB-4FD8-83E8-A0A39A309E6B}" type="presParOf" srcId="{89CD1926-16B0-489C-81D9-3921DC8B05A4}" destId="{4B3EC336-283A-4A1E-AF7E-A76D450594BD}" srcOrd="1" destOrd="0" presId="urn:microsoft.com/office/officeart/2005/8/layout/chevron2"/>
    <dgm:cxn modelId="{2C09DA03-A85B-4A3D-B08E-A1D3D73A22EA}" type="presParOf" srcId="{25563226-8316-47B4-BA1D-FB6F5B66D08E}" destId="{F680318A-396E-4C83-A4C3-B7322274349C}" srcOrd="15" destOrd="0" presId="urn:microsoft.com/office/officeart/2005/8/layout/chevron2"/>
    <dgm:cxn modelId="{DE6B3FD5-4068-4EF2-8253-BD782EF27EEC}" type="presParOf" srcId="{25563226-8316-47B4-BA1D-FB6F5B66D08E}" destId="{8463FA1E-496B-4019-AACF-4C8EDB506572}" srcOrd="16" destOrd="0" presId="urn:microsoft.com/office/officeart/2005/8/layout/chevron2"/>
    <dgm:cxn modelId="{5F7D5993-BF39-4432-804B-3E83E969EB4A}" type="presParOf" srcId="{8463FA1E-496B-4019-AACF-4C8EDB506572}" destId="{5914489F-0C47-4030-90A2-90F62C314BFC}" srcOrd="0" destOrd="0" presId="urn:microsoft.com/office/officeart/2005/8/layout/chevron2"/>
    <dgm:cxn modelId="{DA6F8D99-4151-41C2-99E1-50DBC8184D13}" type="presParOf" srcId="{8463FA1E-496B-4019-AACF-4C8EDB506572}" destId="{A4F91729-F4B9-4BC3-8ED9-DBB7AE2A1E88}" srcOrd="1" destOrd="0" presId="urn:microsoft.com/office/officeart/2005/8/layout/chevron2"/>
    <dgm:cxn modelId="{9C1BA71B-25C3-41AD-85A6-00A8184C85B7}" type="presParOf" srcId="{25563226-8316-47B4-BA1D-FB6F5B66D08E}" destId="{5A45BA71-19CB-4A46-A093-16A6F18E4E19}" srcOrd="17" destOrd="0" presId="urn:microsoft.com/office/officeart/2005/8/layout/chevron2"/>
    <dgm:cxn modelId="{C4A35A79-992A-4609-ADF9-666773121BF1}" type="presParOf" srcId="{25563226-8316-47B4-BA1D-FB6F5B66D08E}" destId="{1C285F5F-CA2A-4650-802D-4888464622E5}" srcOrd="18" destOrd="0" presId="urn:microsoft.com/office/officeart/2005/8/layout/chevron2"/>
    <dgm:cxn modelId="{7520E75B-6B31-40DB-B2FD-828BCE747E5B}" type="presParOf" srcId="{1C285F5F-CA2A-4650-802D-4888464622E5}" destId="{D6F0F7FC-CA14-4905-9802-6301B72D38D7}" srcOrd="0" destOrd="0" presId="urn:microsoft.com/office/officeart/2005/8/layout/chevron2"/>
    <dgm:cxn modelId="{52005471-6D0E-4077-969C-62D0998F93DF}" type="presParOf" srcId="{1C285F5F-CA2A-4650-802D-4888464622E5}" destId="{56850EF2-9E91-47B1-B661-CC8CEF6EE98F}" srcOrd="1" destOrd="0" presId="urn:microsoft.com/office/officeart/2005/8/layout/chevron2"/>
    <dgm:cxn modelId="{95BBE7E0-A5A3-4681-84E2-3B6F6A28CBE0}" type="presParOf" srcId="{25563226-8316-47B4-BA1D-FB6F5B66D08E}" destId="{51AEAC94-08CB-46AA-A982-47EC87D577C8}" srcOrd="19" destOrd="0" presId="urn:microsoft.com/office/officeart/2005/8/layout/chevron2"/>
    <dgm:cxn modelId="{856637BD-09D2-440E-BA99-37648A9A5BFF}" type="presParOf" srcId="{25563226-8316-47B4-BA1D-FB6F5B66D08E}" destId="{CD86A6E1-B4CA-4879-A2CF-92C9F7866BE1}" srcOrd="20" destOrd="0" presId="urn:microsoft.com/office/officeart/2005/8/layout/chevron2"/>
    <dgm:cxn modelId="{5A70F656-49A4-4CBC-986A-3EC423F7A400}" type="presParOf" srcId="{CD86A6E1-B4CA-4879-A2CF-92C9F7866BE1}" destId="{DFE992F6-DEFD-4258-9038-71D6955E5A0A}" srcOrd="0" destOrd="0" presId="urn:microsoft.com/office/officeart/2005/8/layout/chevron2"/>
    <dgm:cxn modelId="{04515E3C-313B-4A87-8172-D63475B6AA0C}" type="presParOf" srcId="{CD86A6E1-B4CA-4879-A2CF-92C9F7866BE1}" destId="{142545FB-35BC-4C16-8F22-AC87B9F95E41}" srcOrd="1" destOrd="0" presId="urn:microsoft.com/office/officeart/2005/8/layout/chevron2"/>
    <dgm:cxn modelId="{D4376DF7-5433-4BDD-B35E-960196B05FA8}" type="presParOf" srcId="{25563226-8316-47B4-BA1D-FB6F5B66D08E}" destId="{30E2CC00-4A56-404F-8951-D279F33AFA12}" srcOrd="21" destOrd="0" presId="urn:microsoft.com/office/officeart/2005/8/layout/chevron2"/>
    <dgm:cxn modelId="{B315C11E-4100-4461-B36B-80BEE71BBB69}" type="presParOf" srcId="{25563226-8316-47B4-BA1D-FB6F5B66D08E}" destId="{73709D00-5F56-49CC-9889-178FB8AC5B28}" srcOrd="22" destOrd="0" presId="urn:microsoft.com/office/officeart/2005/8/layout/chevron2"/>
    <dgm:cxn modelId="{07263B7A-4C9E-42DD-B5AD-4D594A7A7342}" type="presParOf" srcId="{73709D00-5F56-49CC-9889-178FB8AC5B28}" destId="{544BBA2D-D91B-450D-B0DF-0EA8B1C73BAE}" srcOrd="0" destOrd="0" presId="urn:microsoft.com/office/officeart/2005/8/layout/chevron2"/>
    <dgm:cxn modelId="{A345988F-20EE-4C17-8A71-C08D4A530F23}" type="presParOf" srcId="{73709D00-5F56-49CC-9889-178FB8AC5B28}" destId="{1402BB77-2547-45E4-A1F6-FB0888895ED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731A51D-87A4-4FD9-9ABC-9AB9F747AD2E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4E1AFA1-CF11-4EB5-A25B-2885CA78BC85}">
      <dgm:prSet phldrT="[Text]"/>
      <dgm:spPr>
        <a:solidFill>
          <a:srgbClr val="FF0000"/>
        </a:solidFill>
      </dgm:spPr>
      <dgm:t>
        <a:bodyPr/>
        <a:lstStyle/>
        <a:p>
          <a:r>
            <a:rPr lang="nb-NO" dirty="0" smtClean="0"/>
            <a:t>LMD</a:t>
          </a:r>
          <a:endParaRPr lang="en-US" dirty="0"/>
        </a:p>
      </dgm:t>
    </dgm:pt>
    <dgm:pt modelId="{4D0E67D3-D1E9-4EFB-886E-A98FCE67620B}" type="parTrans" cxnId="{090EC660-FD57-48C5-98C5-2876C93220ED}">
      <dgm:prSet/>
      <dgm:spPr/>
      <dgm:t>
        <a:bodyPr/>
        <a:lstStyle/>
        <a:p>
          <a:endParaRPr lang="en-US"/>
        </a:p>
      </dgm:t>
    </dgm:pt>
    <dgm:pt modelId="{4A0A88BA-09F7-4C2A-B322-6800A067701A}" type="sibTrans" cxnId="{090EC660-FD57-48C5-98C5-2876C93220ED}">
      <dgm:prSet/>
      <dgm:spPr/>
      <dgm:t>
        <a:bodyPr/>
        <a:lstStyle/>
        <a:p>
          <a:endParaRPr lang="en-US"/>
        </a:p>
      </dgm:t>
    </dgm:pt>
    <dgm:pt modelId="{CA03EE7F-74DD-418E-8EE0-F01F073A9CC4}">
      <dgm:prSet phldrT="[Text]"/>
      <dgm:spPr>
        <a:solidFill>
          <a:srgbClr val="92D050"/>
        </a:solidFill>
      </dgm:spPr>
      <dgm:t>
        <a:bodyPr/>
        <a:lstStyle/>
        <a:p>
          <a:r>
            <a:rPr lang="nb-NO" dirty="0" smtClean="0"/>
            <a:t>NR</a:t>
          </a:r>
          <a:endParaRPr lang="en-US" dirty="0"/>
        </a:p>
      </dgm:t>
    </dgm:pt>
    <dgm:pt modelId="{6AB226DC-147D-42E8-9BA1-F2F6A3492E5D}" type="parTrans" cxnId="{86C530EF-7F14-49C4-9EC2-EAF6A04F194C}">
      <dgm:prSet/>
      <dgm:spPr/>
      <dgm:t>
        <a:bodyPr/>
        <a:lstStyle/>
        <a:p>
          <a:endParaRPr lang="en-US"/>
        </a:p>
      </dgm:t>
    </dgm:pt>
    <dgm:pt modelId="{DD9D0FCB-B140-4B5F-A359-A92F973FF4E0}" type="sibTrans" cxnId="{86C530EF-7F14-49C4-9EC2-EAF6A04F194C}">
      <dgm:prSet/>
      <dgm:spPr/>
      <dgm:t>
        <a:bodyPr/>
        <a:lstStyle/>
        <a:p>
          <a:endParaRPr lang="en-US"/>
        </a:p>
      </dgm:t>
    </dgm:pt>
    <dgm:pt modelId="{1537B826-42E6-4CE3-9252-5A7751F70738}">
      <dgm:prSet phldrT="[Text]"/>
      <dgm:spPr/>
      <dgm:t>
        <a:bodyPr/>
        <a:lstStyle/>
        <a:p>
          <a:r>
            <a:rPr lang="nb-NO" dirty="0" smtClean="0"/>
            <a:t>DNT</a:t>
          </a:r>
          <a:endParaRPr lang="en-US" dirty="0"/>
        </a:p>
      </dgm:t>
    </dgm:pt>
    <dgm:pt modelId="{EEA2CADF-C306-4B3C-8468-3E9E2D255AF2}" type="parTrans" cxnId="{04D58765-F636-4F04-BCE1-1CE9C7CED8FE}">
      <dgm:prSet/>
      <dgm:spPr/>
      <dgm:t>
        <a:bodyPr/>
        <a:lstStyle/>
        <a:p>
          <a:endParaRPr lang="en-US"/>
        </a:p>
      </dgm:t>
    </dgm:pt>
    <dgm:pt modelId="{EC5B8431-D17C-4692-A162-2B329ACB1E86}" type="sibTrans" cxnId="{04D58765-F636-4F04-BCE1-1CE9C7CED8FE}">
      <dgm:prSet/>
      <dgm:spPr/>
      <dgm:t>
        <a:bodyPr/>
        <a:lstStyle/>
        <a:p>
          <a:endParaRPr lang="en-US"/>
        </a:p>
      </dgm:t>
    </dgm:pt>
    <dgm:pt modelId="{75A72B26-2D97-421E-B1EC-2137D7827736}">
      <dgm:prSet phldrT="[Text]"/>
      <dgm:spPr/>
      <dgm:t>
        <a:bodyPr/>
        <a:lstStyle/>
        <a:p>
          <a:r>
            <a:rPr lang="nb-NO" dirty="0" smtClean="0"/>
            <a:t>NJ</a:t>
          </a:r>
          <a:endParaRPr lang="en-US" dirty="0"/>
        </a:p>
      </dgm:t>
    </dgm:pt>
    <dgm:pt modelId="{F676FECC-C25A-4F8F-BC77-109C06866550}" type="parTrans" cxnId="{5348F641-DF8C-435E-99D3-212728BBE2ED}">
      <dgm:prSet/>
      <dgm:spPr/>
      <dgm:t>
        <a:bodyPr/>
        <a:lstStyle/>
        <a:p>
          <a:endParaRPr lang="en-US"/>
        </a:p>
      </dgm:t>
    </dgm:pt>
    <dgm:pt modelId="{7C8A21E6-AE29-4012-9798-55987348A744}" type="sibTrans" cxnId="{5348F641-DF8C-435E-99D3-212728BBE2ED}">
      <dgm:prSet/>
      <dgm:spPr/>
      <dgm:t>
        <a:bodyPr/>
        <a:lstStyle/>
        <a:p>
          <a:endParaRPr lang="en-US"/>
        </a:p>
      </dgm:t>
    </dgm:pt>
    <dgm:pt modelId="{7D275574-1254-42AE-825F-9218574637B4}" type="pres">
      <dgm:prSet presAssocID="{D731A51D-87A4-4FD9-9ABC-9AB9F747AD2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CC8B31F-756F-4A8A-A2AD-CF4EC5699EA5}" type="pres">
      <dgm:prSet presAssocID="{84E1AFA1-CF11-4EB5-A25B-2885CA78BC85}" presName="hierRoot1" presStyleCnt="0">
        <dgm:presLayoutVars>
          <dgm:hierBranch val="init"/>
        </dgm:presLayoutVars>
      </dgm:prSet>
      <dgm:spPr/>
    </dgm:pt>
    <dgm:pt modelId="{B8546C1D-96EB-4D59-8B39-70B5E86EBD3D}" type="pres">
      <dgm:prSet presAssocID="{84E1AFA1-CF11-4EB5-A25B-2885CA78BC85}" presName="rootComposite1" presStyleCnt="0"/>
      <dgm:spPr/>
    </dgm:pt>
    <dgm:pt modelId="{B027EA64-F869-4E14-89D1-0EE44EF51017}" type="pres">
      <dgm:prSet presAssocID="{84E1AFA1-CF11-4EB5-A25B-2885CA78BC85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9C4485B-FF25-472F-8DC9-AC0824F2994E}" type="pres">
      <dgm:prSet presAssocID="{84E1AFA1-CF11-4EB5-A25B-2885CA78BC85}" presName="rootConnector1" presStyleLbl="node1" presStyleIdx="0" presStyleCnt="0"/>
      <dgm:spPr/>
      <dgm:t>
        <a:bodyPr/>
        <a:lstStyle/>
        <a:p>
          <a:endParaRPr lang="en-US"/>
        </a:p>
      </dgm:t>
    </dgm:pt>
    <dgm:pt modelId="{5F4C7A8E-C1B6-46BE-A5DC-872DCB1553BF}" type="pres">
      <dgm:prSet presAssocID="{84E1AFA1-CF11-4EB5-A25B-2885CA78BC85}" presName="hierChild2" presStyleCnt="0"/>
      <dgm:spPr/>
    </dgm:pt>
    <dgm:pt modelId="{FABD31DB-287F-4B70-BE42-C6D3C7490F72}" type="pres">
      <dgm:prSet presAssocID="{6AB226DC-147D-42E8-9BA1-F2F6A3492E5D}" presName="Name64" presStyleLbl="parChTrans1D2" presStyleIdx="0" presStyleCnt="1"/>
      <dgm:spPr/>
      <dgm:t>
        <a:bodyPr/>
        <a:lstStyle/>
        <a:p>
          <a:endParaRPr lang="en-US"/>
        </a:p>
      </dgm:t>
    </dgm:pt>
    <dgm:pt modelId="{CB83C19A-EEB6-4161-8981-F45BDBC7A8F4}" type="pres">
      <dgm:prSet presAssocID="{CA03EE7F-74DD-418E-8EE0-F01F073A9CC4}" presName="hierRoot2" presStyleCnt="0">
        <dgm:presLayoutVars>
          <dgm:hierBranch val="init"/>
        </dgm:presLayoutVars>
      </dgm:prSet>
      <dgm:spPr/>
    </dgm:pt>
    <dgm:pt modelId="{83435F1F-E674-41BE-A0C0-3D0ADD93DCC8}" type="pres">
      <dgm:prSet presAssocID="{CA03EE7F-74DD-418E-8EE0-F01F073A9CC4}" presName="rootComposite" presStyleCnt="0"/>
      <dgm:spPr/>
    </dgm:pt>
    <dgm:pt modelId="{0ACB2E12-C710-46A0-BF12-0E8406668FAF}" type="pres">
      <dgm:prSet presAssocID="{CA03EE7F-74DD-418E-8EE0-F01F073A9CC4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74C52DF-0B29-466E-9F36-FF8C9F0A2B2E}" type="pres">
      <dgm:prSet presAssocID="{CA03EE7F-74DD-418E-8EE0-F01F073A9CC4}" presName="rootConnector" presStyleLbl="node2" presStyleIdx="0" presStyleCnt="1"/>
      <dgm:spPr/>
      <dgm:t>
        <a:bodyPr/>
        <a:lstStyle/>
        <a:p>
          <a:endParaRPr lang="en-US"/>
        </a:p>
      </dgm:t>
    </dgm:pt>
    <dgm:pt modelId="{EE028362-F3B3-4AFF-B9DC-D3666ACCC66E}" type="pres">
      <dgm:prSet presAssocID="{CA03EE7F-74DD-418E-8EE0-F01F073A9CC4}" presName="hierChild4" presStyleCnt="0"/>
      <dgm:spPr/>
    </dgm:pt>
    <dgm:pt modelId="{AB4BE022-06E2-4137-8189-F69ED95C519A}" type="pres">
      <dgm:prSet presAssocID="{EEA2CADF-C306-4B3C-8468-3E9E2D255AF2}" presName="Name64" presStyleLbl="parChTrans1D3" presStyleIdx="0" presStyleCnt="2"/>
      <dgm:spPr/>
      <dgm:t>
        <a:bodyPr/>
        <a:lstStyle/>
        <a:p>
          <a:endParaRPr lang="en-US"/>
        </a:p>
      </dgm:t>
    </dgm:pt>
    <dgm:pt modelId="{8323B770-9450-47AA-B141-3B1DD4F7A188}" type="pres">
      <dgm:prSet presAssocID="{1537B826-42E6-4CE3-9252-5A7751F70738}" presName="hierRoot2" presStyleCnt="0">
        <dgm:presLayoutVars>
          <dgm:hierBranch val="init"/>
        </dgm:presLayoutVars>
      </dgm:prSet>
      <dgm:spPr/>
    </dgm:pt>
    <dgm:pt modelId="{116710A9-D8D9-477F-8D54-2214015AFA78}" type="pres">
      <dgm:prSet presAssocID="{1537B826-42E6-4CE3-9252-5A7751F70738}" presName="rootComposite" presStyleCnt="0"/>
      <dgm:spPr/>
    </dgm:pt>
    <dgm:pt modelId="{C6B35DA7-F1A7-4295-B669-196FEB255EBD}" type="pres">
      <dgm:prSet presAssocID="{1537B826-42E6-4CE3-9252-5A7751F70738}" presName="rootText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CA0563-5C04-42F9-80BD-061AAA0B8728}" type="pres">
      <dgm:prSet presAssocID="{1537B826-42E6-4CE3-9252-5A7751F70738}" presName="rootConnector" presStyleLbl="node3" presStyleIdx="0" presStyleCnt="2"/>
      <dgm:spPr/>
      <dgm:t>
        <a:bodyPr/>
        <a:lstStyle/>
        <a:p>
          <a:endParaRPr lang="en-US"/>
        </a:p>
      </dgm:t>
    </dgm:pt>
    <dgm:pt modelId="{D0AA43A5-95C7-4270-9D02-2DBAFFE9F52A}" type="pres">
      <dgm:prSet presAssocID="{1537B826-42E6-4CE3-9252-5A7751F70738}" presName="hierChild4" presStyleCnt="0"/>
      <dgm:spPr/>
    </dgm:pt>
    <dgm:pt modelId="{6DEC386B-1E2C-4F1C-8E46-CAB48444F472}" type="pres">
      <dgm:prSet presAssocID="{1537B826-42E6-4CE3-9252-5A7751F70738}" presName="hierChild5" presStyleCnt="0"/>
      <dgm:spPr/>
    </dgm:pt>
    <dgm:pt modelId="{51AE3C3A-8A16-4025-9822-F8E4671E83E2}" type="pres">
      <dgm:prSet presAssocID="{F676FECC-C25A-4F8F-BC77-109C06866550}" presName="Name64" presStyleLbl="parChTrans1D3" presStyleIdx="1" presStyleCnt="2"/>
      <dgm:spPr/>
      <dgm:t>
        <a:bodyPr/>
        <a:lstStyle/>
        <a:p>
          <a:endParaRPr lang="en-US"/>
        </a:p>
      </dgm:t>
    </dgm:pt>
    <dgm:pt modelId="{E7A60FE7-9B5A-462B-9DA8-301CDBBF8BDB}" type="pres">
      <dgm:prSet presAssocID="{75A72B26-2D97-421E-B1EC-2137D7827736}" presName="hierRoot2" presStyleCnt="0">
        <dgm:presLayoutVars>
          <dgm:hierBranch val="init"/>
        </dgm:presLayoutVars>
      </dgm:prSet>
      <dgm:spPr/>
    </dgm:pt>
    <dgm:pt modelId="{32905AC3-2E30-40EA-9031-F9E4C0A95C61}" type="pres">
      <dgm:prSet presAssocID="{75A72B26-2D97-421E-B1EC-2137D7827736}" presName="rootComposite" presStyleCnt="0"/>
      <dgm:spPr/>
    </dgm:pt>
    <dgm:pt modelId="{1403FF41-990F-444B-801C-665074D97A9D}" type="pres">
      <dgm:prSet presAssocID="{75A72B26-2D97-421E-B1EC-2137D7827736}" presName="rootText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568BD2B-6836-4C2C-9DEC-2F25C63E9E75}" type="pres">
      <dgm:prSet presAssocID="{75A72B26-2D97-421E-B1EC-2137D7827736}" presName="rootConnector" presStyleLbl="node3" presStyleIdx="1" presStyleCnt="2"/>
      <dgm:spPr/>
      <dgm:t>
        <a:bodyPr/>
        <a:lstStyle/>
        <a:p>
          <a:endParaRPr lang="en-US"/>
        </a:p>
      </dgm:t>
    </dgm:pt>
    <dgm:pt modelId="{4344F076-1262-4EE2-96AD-3D0D5CD86741}" type="pres">
      <dgm:prSet presAssocID="{75A72B26-2D97-421E-B1EC-2137D7827736}" presName="hierChild4" presStyleCnt="0"/>
      <dgm:spPr/>
    </dgm:pt>
    <dgm:pt modelId="{39931278-80BA-48B5-A32E-216925413184}" type="pres">
      <dgm:prSet presAssocID="{75A72B26-2D97-421E-B1EC-2137D7827736}" presName="hierChild5" presStyleCnt="0"/>
      <dgm:spPr/>
    </dgm:pt>
    <dgm:pt modelId="{FFD900DC-48D2-425C-BD5A-052B986D57F3}" type="pres">
      <dgm:prSet presAssocID="{CA03EE7F-74DD-418E-8EE0-F01F073A9CC4}" presName="hierChild5" presStyleCnt="0"/>
      <dgm:spPr/>
    </dgm:pt>
    <dgm:pt modelId="{2CEE4947-FE28-4EFF-9AFD-4BACEF2AAE96}" type="pres">
      <dgm:prSet presAssocID="{84E1AFA1-CF11-4EB5-A25B-2885CA78BC85}" presName="hierChild3" presStyleCnt="0"/>
      <dgm:spPr/>
    </dgm:pt>
  </dgm:ptLst>
  <dgm:cxnLst>
    <dgm:cxn modelId="{0F93CE82-EB67-4DE0-AE85-85A2D048D573}" type="presOf" srcId="{1537B826-42E6-4CE3-9252-5A7751F70738}" destId="{F6CA0563-5C04-42F9-80BD-061AAA0B8728}" srcOrd="1" destOrd="0" presId="urn:microsoft.com/office/officeart/2009/3/layout/HorizontalOrganizationChart"/>
    <dgm:cxn modelId="{18ABB52D-836D-4A7F-A1D7-A97CF0E04294}" type="presOf" srcId="{CA03EE7F-74DD-418E-8EE0-F01F073A9CC4}" destId="{0ACB2E12-C710-46A0-BF12-0E8406668FAF}" srcOrd="0" destOrd="0" presId="urn:microsoft.com/office/officeart/2009/3/layout/HorizontalOrganizationChart"/>
    <dgm:cxn modelId="{CD579C71-C47F-48D5-8041-42A22FB91B9F}" type="presOf" srcId="{84E1AFA1-CF11-4EB5-A25B-2885CA78BC85}" destId="{C9C4485B-FF25-472F-8DC9-AC0824F2994E}" srcOrd="1" destOrd="0" presId="urn:microsoft.com/office/officeart/2009/3/layout/HorizontalOrganizationChart"/>
    <dgm:cxn modelId="{090EC660-FD57-48C5-98C5-2876C93220ED}" srcId="{D731A51D-87A4-4FD9-9ABC-9AB9F747AD2E}" destId="{84E1AFA1-CF11-4EB5-A25B-2885CA78BC85}" srcOrd="0" destOrd="0" parTransId="{4D0E67D3-D1E9-4EFB-886E-A98FCE67620B}" sibTransId="{4A0A88BA-09F7-4C2A-B322-6800A067701A}"/>
    <dgm:cxn modelId="{86C530EF-7F14-49C4-9EC2-EAF6A04F194C}" srcId="{84E1AFA1-CF11-4EB5-A25B-2885CA78BC85}" destId="{CA03EE7F-74DD-418E-8EE0-F01F073A9CC4}" srcOrd="0" destOrd="0" parTransId="{6AB226DC-147D-42E8-9BA1-F2F6A3492E5D}" sibTransId="{DD9D0FCB-B140-4B5F-A359-A92F973FF4E0}"/>
    <dgm:cxn modelId="{03D3B5A5-AD1D-4BF3-83B3-C53F3A26E6F7}" type="presOf" srcId="{1537B826-42E6-4CE3-9252-5A7751F70738}" destId="{C6B35DA7-F1A7-4295-B669-196FEB255EBD}" srcOrd="0" destOrd="0" presId="urn:microsoft.com/office/officeart/2009/3/layout/HorizontalOrganizationChart"/>
    <dgm:cxn modelId="{30B8FB61-C4C7-4AB8-A5BF-D354EE9EBEE8}" type="presOf" srcId="{F676FECC-C25A-4F8F-BC77-109C06866550}" destId="{51AE3C3A-8A16-4025-9822-F8E4671E83E2}" srcOrd="0" destOrd="0" presId="urn:microsoft.com/office/officeart/2009/3/layout/HorizontalOrganizationChart"/>
    <dgm:cxn modelId="{016639C5-22FA-4133-A8C9-F4554984D8E9}" type="presOf" srcId="{75A72B26-2D97-421E-B1EC-2137D7827736}" destId="{1403FF41-990F-444B-801C-665074D97A9D}" srcOrd="0" destOrd="0" presId="urn:microsoft.com/office/officeart/2009/3/layout/HorizontalOrganizationChart"/>
    <dgm:cxn modelId="{2675F784-F22D-4D92-8141-7056DF80BE42}" type="presOf" srcId="{EEA2CADF-C306-4B3C-8468-3E9E2D255AF2}" destId="{AB4BE022-06E2-4137-8189-F69ED95C519A}" srcOrd="0" destOrd="0" presId="urn:microsoft.com/office/officeart/2009/3/layout/HorizontalOrganizationChart"/>
    <dgm:cxn modelId="{04D58765-F636-4F04-BCE1-1CE9C7CED8FE}" srcId="{CA03EE7F-74DD-418E-8EE0-F01F073A9CC4}" destId="{1537B826-42E6-4CE3-9252-5A7751F70738}" srcOrd="0" destOrd="0" parTransId="{EEA2CADF-C306-4B3C-8468-3E9E2D255AF2}" sibTransId="{EC5B8431-D17C-4692-A162-2B329ACB1E86}"/>
    <dgm:cxn modelId="{3670A388-6F75-45A4-A299-8056FB8D8FBE}" type="presOf" srcId="{D731A51D-87A4-4FD9-9ABC-9AB9F747AD2E}" destId="{7D275574-1254-42AE-825F-9218574637B4}" srcOrd="0" destOrd="0" presId="urn:microsoft.com/office/officeart/2009/3/layout/HorizontalOrganizationChart"/>
    <dgm:cxn modelId="{C7626F2E-3A23-49EB-B551-12DC9BFD8626}" type="presOf" srcId="{CA03EE7F-74DD-418E-8EE0-F01F073A9CC4}" destId="{B74C52DF-0B29-466E-9F36-FF8C9F0A2B2E}" srcOrd="1" destOrd="0" presId="urn:microsoft.com/office/officeart/2009/3/layout/HorizontalOrganizationChart"/>
    <dgm:cxn modelId="{5348F641-DF8C-435E-99D3-212728BBE2ED}" srcId="{CA03EE7F-74DD-418E-8EE0-F01F073A9CC4}" destId="{75A72B26-2D97-421E-B1EC-2137D7827736}" srcOrd="1" destOrd="0" parTransId="{F676FECC-C25A-4F8F-BC77-109C06866550}" sibTransId="{7C8A21E6-AE29-4012-9798-55987348A744}"/>
    <dgm:cxn modelId="{1F40A03B-5D4E-4C41-B2AF-BC4B0650C23F}" type="presOf" srcId="{75A72B26-2D97-421E-B1EC-2137D7827736}" destId="{7568BD2B-6836-4C2C-9DEC-2F25C63E9E75}" srcOrd="1" destOrd="0" presId="urn:microsoft.com/office/officeart/2009/3/layout/HorizontalOrganizationChart"/>
    <dgm:cxn modelId="{542427DB-DE42-4BB6-90C0-A3D8D67981CC}" type="presOf" srcId="{84E1AFA1-CF11-4EB5-A25B-2885CA78BC85}" destId="{B027EA64-F869-4E14-89D1-0EE44EF51017}" srcOrd="0" destOrd="0" presId="urn:microsoft.com/office/officeart/2009/3/layout/HorizontalOrganizationChart"/>
    <dgm:cxn modelId="{A10424A8-EE6F-4139-90D1-FF09C5611983}" type="presOf" srcId="{6AB226DC-147D-42E8-9BA1-F2F6A3492E5D}" destId="{FABD31DB-287F-4B70-BE42-C6D3C7490F72}" srcOrd="0" destOrd="0" presId="urn:microsoft.com/office/officeart/2009/3/layout/HorizontalOrganizationChart"/>
    <dgm:cxn modelId="{BD32DAE5-FF20-44FE-AD80-DB2616D21978}" type="presParOf" srcId="{7D275574-1254-42AE-825F-9218574637B4}" destId="{7CC8B31F-756F-4A8A-A2AD-CF4EC5699EA5}" srcOrd="0" destOrd="0" presId="urn:microsoft.com/office/officeart/2009/3/layout/HorizontalOrganizationChart"/>
    <dgm:cxn modelId="{21C2B206-86D5-47CA-8DAD-222B0F458FB6}" type="presParOf" srcId="{7CC8B31F-756F-4A8A-A2AD-CF4EC5699EA5}" destId="{B8546C1D-96EB-4D59-8B39-70B5E86EBD3D}" srcOrd="0" destOrd="0" presId="urn:microsoft.com/office/officeart/2009/3/layout/HorizontalOrganizationChart"/>
    <dgm:cxn modelId="{45B7E758-3168-454E-B1E1-01E904869EF9}" type="presParOf" srcId="{B8546C1D-96EB-4D59-8B39-70B5E86EBD3D}" destId="{B027EA64-F869-4E14-89D1-0EE44EF51017}" srcOrd="0" destOrd="0" presId="urn:microsoft.com/office/officeart/2009/3/layout/HorizontalOrganizationChart"/>
    <dgm:cxn modelId="{3F347888-E21F-470E-8F9D-06D0482C803E}" type="presParOf" srcId="{B8546C1D-96EB-4D59-8B39-70B5E86EBD3D}" destId="{C9C4485B-FF25-472F-8DC9-AC0824F2994E}" srcOrd="1" destOrd="0" presId="urn:microsoft.com/office/officeart/2009/3/layout/HorizontalOrganizationChart"/>
    <dgm:cxn modelId="{BA5CB567-EC80-435F-B0B0-36C50B5EAC14}" type="presParOf" srcId="{7CC8B31F-756F-4A8A-A2AD-CF4EC5699EA5}" destId="{5F4C7A8E-C1B6-46BE-A5DC-872DCB1553BF}" srcOrd="1" destOrd="0" presId="urn:microsoft.com/office/officeart/2009/3/layout/HorizontalOrganizationChart"/>
    <dgm:cxn modelId="{A8A9BF24-B2C1-4496-9CBC-B7D90176E093}" type="presParOf" srcId="{5F4C7A8E-C1B6-46BE-A5DC-872DCB1553BF}" destId="{FABD31DB-287F-4B70-BE42-C6D3C7490F72}" srcOrd="0" destOrd="0" presId="urn:microsoft.com/office/officeart/2009/3/layout/HorizontalOrganizationChart"/>
    <dgm:cxn modelId="{47274DEF-7948-4F17-979E-B383CB8ABC21}" type="presParOf" srcId="{5F4C7A8E-C1B6-46BE-A5DC-872DCB1553BF}" destId="{CB83C19A-EEB6-4161-8981-F45BDBC7A8F4}" srcOrd="1" destOrd="0" presId="urn:microsoft.com/office/officeart/2009/3/layout/HorizontalOrganizationChart"/>
    <dgm:cxn modelId="{ECB8F9D4-5F1D-4B17-8C1D-53A67A1A601B}" type="presParOf" srcId="{CB83C19A-EEB6-4161-8981-F45BDBC7A8F4}" destId="{83435F1F-E674-41BE-A0C0-3D0ADD93DCC8}" srcOrd="0" destOrd="0" presId="urn:microsoft.com/office/officeart/2009/3/layout/HorizontalOrganizationChart"/>
    <dgm:cxn modelId="{B7AC8944-E330-4F3B-A1EE-FCCEE9BDDD7B}" type="presParOf" srcId="{83435F1F-E674-41BE-A0C0-3D0ADD93DCC8}" destId="{0ACB2E12-C710-46A0-BF12-0E8406668FAF}" srcOrd="0" destOrd="0" presId="urn:microsoft.com/office/officeart/2009/3/layout/HorizontalOrganizationChart"/>
    <dgm:cxn modelId="{416D6957-4223-437E-9580-B859338B96DD}" type="presParOf" srcId="{83435F1F-E674-41BE-A0C0-3D0ADD93DCC8}" destId="{B74C52DF-0B29-466E-9F36-FF8C9F0A2B2E}" srcOrd="1" destOrd="0" presId="urn:microsoft.com/office/officeart/2009/3/layout/HorizontalOrganizationChart"/>
    <dgm:cxn modelId="{002A744D-1ADD-4380-99D1-B09B3EEA403E}" type="presParOf" srcId="{CB83C19A-EEB6-4161-8981-F45BDBC7A8F4}" destId="{EE028362-F3B3-4AFF-B9DC-D3666ACCC66E}" srcOrd="1" destOrd="0" presId="urn:microsoft.com/office/officeart/2009/3/layout/HorizontalOrganizationChart"/>
    <dgm:cxn modelId="{1FF87C08-B202-418B-A81C-4E50BB9485E7}" type="presParOf" srcId="{EE028362-F3B3-4AFF-B9DC-D3666ACCC66E}" destId="{AB4BE022-06E2-4137-8189-F69ED95C519A}" srcOrd="0" destOrd="0" presId="urn:microsoft.com/office/officeart/2009/3/layout/HorizontalOrganizationChart"/>
    <dgm:cxn modelId="{67FFE25F-C416-4488-AE3A-734FA22DBB08}" type="presParOf" srcId="{EE028362-F3B3-4AFF-B9DC-D3666ACCC66E}" destId="{8323B770-9450-47AA-B141-3B1DD4F7A188}" srcOrd="1" destOrd="0" presId="urn:microsoft.com/office/officeart/2009/3/layout/HorizontalOrganizationChart"/>
    <dgm:cxn modelId="{31EF32D7-B831-4D0A-90EF-252A1799CB45}" type="presParOf" srcId="{8323B770-9450-47AA-B141-3B1DD4F7A188}" destId="{116710A9-D8D9-477F-8D54-2214015AFA78}" srcOrd="0" destOrd="0" presId="urn:microsoft.com/office/officeart/2009/3/layout/HorizontalOrganizationChart"/>
    <dgm:cxn modelId="{E2901F02-979B-4573-892A-7CA9D662A9C7}" type="presParOf" srcId="{116710A9-D8D9-477F-8D54-2214015AFA78}" destId="{C6B35DA7-F1A7-4295-B669-196FEB255EBD}" srcOrd="0" destOrd="0" presId="urn:microsoft.com/office/officeart/2009/3/layout/HorizontalOrganizationChart"/>
    <dgm:cxn modelId="{0903FCBE-BEFA-41AA-A558-781676AD59C6}" type="presParOf" srcId="{116710A9-D8D9-477F-8D54-2214015AFA78}" destId="{F6CA0563-5C04-42F9-80BD-061AAA0B8728}" srcOrd="1" destOrd="0" presId="urn:microsoft.com/office/officeart/2009/3/layout/HorizontalOrganizationChart"/>
    <dgm:cxn modelId="{9AB317FE-99D9-4A1B-B3C7-E62936A71D06}" type="presParOf" srcId="{8323B770-9450-47AA-B141-3B1DD4F7A188}" destId="{D0AA43A5-95C7-4270-9D02-2DBAFFE9F52A}" srcOrd="1" destOrd="0" presId="urn:microsoft.com/office/officeart/2009/3/layout/HorizontalOrganizationChart"/>
    <dgm:cxn modelId="{B882E03C-0809-44BB-AD47-D6E21F266DC7}" type="presParOf" srcId="{8323B770-9450-47AA-B141-3B1DD4F7A188}" destId="{6DEC386B-1E2C-4F1C-8E46-CAB48444F472}" srcOrd="2" destOrd="0" presId="urn:microsoft.com/office/officeart/2009/3/layout/HorizontalOrganizationChart"/>
    <dgm:cxn modelId="{9F0491B6-25A1-4A20-895F-8FE04A1165D9}" type="presParOf" srcId="{EE028362-F3B3-4AFF-B9DC-D3666ACCC66E}" destId="{51AE3C3A-8A16-4025-9822-F8E4671E83E2}" srcOrd="2" destOrd="0" presId="urn:microsoft.com/office/officeart/2009/3/layout/HorizontalOrganizationChart"/>
    <dgm:cxn modelId="{CE0D7B95-CBA4-485C-929D-CCAB5B8791D5}" type="presParOf" srcId="{EE028362-F3B3-4AFF-B9DC-D3666ACCC66E}" destId="{E7A60FE7-9B5A-462B-9DA8-301CDBBF8BDB}" srcOrd="3" destOrd="0" presId="urn:microsoft.com/office/officeart/2009/3/layout/HorizontalOrganizationChart"/>
    <dgm:cxn modelId="{003C48B4-CCA5-4C0F-A8DB-3214E145BD4A}" type="presParOf" srcId="{E7A60FE7-9B5A-462B-9DA8-301CDBBF8BDB}" destId="{32905AC3-2E30-40EA-9031-F9E4C0A95C61}" srcOrd="0" destOrd="0" presId="urn:microsoft.com/office/officeart/2009/3/layout/HorizontalOrganizationChart"/>
    <dgm:cxn modelId="{14EA80A8-4D33-4264-AE1F-592BF23A0A21}" type="presParOf" srcId="{32905AC3-2E30-40EA-9031-F9E4C0A95C61}" destId="{1403FF41-990F-444B-801C-665074D97A9D}" srcOrd="0" destOrd="0" presId="urn:microsoft.com/office/officeart/2009/3/layout/HorizontalOrganizationChart"/>
    <dgm:cxn modelId="{11EFA278-7723-409A-9253-DFBC9BB05B09}" type="presParOf" srcId="{32905AC3-2E30-40EA-9031-F9E4C0A95C61}" destId="{7568BD2B-6836-4C2C-9DEC-2F25C63E9E75}" srcOrd="1" destOrd="0" presId="urn:microsoft.com/office/officeart/2009/3/layout/HorizontalOrganizationChart"/>
    <dgm:cxn modelId="{3F853FC9-756B-480F-9869-F46A5141FAAF}" type="presParOf" srcId="{E7A60FE7-9B5A-462B-9DA8-301CDBBF8BDB}" destId="{4344F076-1262-4EE2-96AD-3D0D5CD86741}" srcOrd="1" destOrd="0" presId="urn:microsoft.com/office/officeart/2009/3/layout/HorizontalOrganizationChart"/>
    <dgm:cxn modelId="{BBE1BCC6-CAE2-46E6-913D-8A849AB1AB76}" type="presParOf" srcId="{E7A60FE7-9B5A-462B-9DA8-301CDBBF8BDB}" destId="{39931278-80BA-48B5-A32E-216925413184}" srcOrd="2" destOrd="0" presId="urn:microsoft.com/office/officeart/2009/3/layout/HorizontalOrganizationChart"/>
    <dgm:cxn modelId="{103D2672-B3C0-427C-9FB6-D49B01AAF1D8}" type="presParOf" srcId="{CB83C19A-EEB6-4161-8981-F45BDBC7A8F4}" destId="{FFD900DC-48D2-425C-BD5A-052B986D57F3}" srcOrd="2" destOrd="0" presId="urn:microsoft.com/office/officeart/2009/3/layout/HorizontalOrganizationChart"/>
    <dgm:cxn modelId="{214490FB-7088-434E-8625-C8B4985404C1}" type="presParOf" srcId="{7CC8B31F-756F-4A8A-A2AD-CF4EC5699EA5}" destId="{2CEE4947-FE28-4EFF-9AFD-4BACEF2AAE96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BA9CF4-9319-410B-BEBB-24D85E5CE15B}">
      <dsp:nvSpPr>
        <dsp:cNvPr id="0" name=""/>
        <dsp:cNvSpPr/>
      </dsp:nvSpPr>
      <dsp:spPr>
        <a:xfrm rot="5400000">
          <a:off x="-73616" y="76851"/>
          <a:ext cx="512345" cy="35864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 smtClean="0"/>
            <a:t>1</a:t>
          </a:r>
          <a:endParaRPr lang="en-US" sz="1000" kern="1200" dirty="0"/>
        </a:p>
      </dsp:txBody>
      <dsp:txXfrm rot="-5400000">
        <a:off x="3237" y="179320"/>
        <a:ext cx="358641" cy="153704"/>
      </dsp:txXfrm>
    </dsp:sp>
    <dsp:sp modelId="{C7B38A41-9153-42A4-B34D-DFE73AFCE599}">
      <dsp:nvSpPr>
        <dsp:cNvPr id="0" name=""/>
        <dsp:cNvSpPr/>
      </dsp:nvSpPr>
      <dsp:spPr>
        <a:xfrm rot="5400000">
          <a:off x="4250936" y="-3889299"/>
          <a:ext cx="333024" cy="811761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100" b="1" kern="1200" dirty="0" smtClean="0"/>
            <a:t>Konsesjon</a:t>
          </a:r>
          <a:r>
            <a:rPr lang="nb-NO" sz="1000" b="1" kern="1200" dirty="0" smtClean="0"/>
            <a:t> fra LMD, høsten 2011 med virkning 1. januar 2012</a:t>
          </a:r>
          <a:endParaRPr lang="en-US" sz="1000" b="1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000" kern="1200" dirty="0" smtClean="0"/>
            <a:t>Nye krav med forventninger om en mer effektiv drift og større bidrag til de aktive</a:t>
          </a:r>
          <a:endParaRPr lang="en-US" sz="1000" kern="1200" dirty="0"/>
        </a:p>
      </dsp:txBody>
      <dsp:txXfrm rot="-5400000">
        <a:off x="358642" y="19252"/>
        <a:ext cx="8101357" cy="300510"/>
      </dsp:txXfrm>
    </dsp:sp>
    <dsp:sp modelId="{F2C395B8-55EB-4BEF-80D9-6793627EE9C6}">
      <dsp:nvSpPr>
        <dsp:cNvPr id="0" name=""/>
        <dsp:cNvSpPr/>
      </dsp:nvSpPr>
      <dsp:spPr>
        <a:xfrm rot="5400000">
          <a:off x="-76851" y="543327"/>
          <a:ext cx="512345" cy="35864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 smtClean="0"/>
            <a:t>2</a:t>
          </a:r>
          <a:endParaRPr lang="en-US" sz="1000" kern="1200" dirty="0"/>
        </a:p>
      </dsp:txBody>
      <dsp:txXfrm rot="-5400000">
        <a:off x="2" y="645796"/>
        <a:ext cx="358641" cy="153704"/>
      </dsp:txXfrm>
    </dsp:sp>
    <dsp:sp modelId="{A329D89C-FFFF-41C5-854A-EA50D7F55D9C}">
      <dsp:nvSpPr>
        <dsp:cNvPr id="0" name=""/>
        <dsp:cNvSpPr/>
      </dsp:nvSpPr>
      <dsp:spPr>
        <a:xfrm rot="5400000">
          <a:off x="4250936" y="-3425819"/>
          <a:ext cx="333024" cy="811761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100" b="1" kern="1200" dirty="0" smtClean="0"/>
            <a:t>Generalforsamling</a:t>
          </a:r>
          <a:r>
            <a:rPr lang="nb-NO" sz="1000" b="1" kern="1200" dirty="0" smtClean="0"/>
            <a:t> DNT – april 2012</a:t>
          </a:r>
          <a:endParaRPr lang="en-US" sz="1000" b="1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900" kern="1200" dirty="0" smtClean="0"/>
            <a:t>Styreleder utfordrer forsamlingen før valg om å starte en prosess for å effektivisere sport og spill</a:t>
          </a:r>
          <a:endParaRPr lang="en-US" sz="900" kern="1200" dirty="0"/>
        </a:p>
      </dsp:txBody>
      <dsp:txXfrm rot="-5400000">
        <a:off x="358642" y="482732"/>
        <a:ext cx="8101357" cy="300510"/>
      </dsp:txXfrm>
    </dsp:sp>
    <dsp:sp modelId="{055934C3-BD05-4CB7-8A22-1396A9F3CA4E}">
      <dsp:nvSpPr>
        <dsp:cNvPr id="0" name=""/>
        <dsp:cNvSpPr/>
      </dsp:nvSpPr>
      <dsp:spPr>
        <a:xfrm rot="5400000">
          <a:off x="-76851" y="1006808"/>
          <a:ext cx="512345" cy="35864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 smtClean="0"/>
            <a:t>3</a:t>
          </a:r>
          <a:endParaRPr lang="en-US" sz="1000" kern="1200" dirty="0"/>
        </a:p>
      </dsp:txBody>
      <dsp:txXfrm rot="-5400000">
        <a:off x="2" y="1109277"/>
        <a:ext cx="358641" cy="153704"/>
      </dsp:txXfrm>
    </dsp:sp>
    <dsp:sp modelId="{699C1833-EC8D-41DF-8C9B-B9B4AC6AE9F2}">
      <dsp:nvSpPr>
        <dsp:cNvPr id="0" name=""/>
        <dsp:cNvSpPr/>
      </dsp:nvSpPr>
      <dsp:spPr>
        <a:xfrm rot="5400000">
          <a:off x="4250936" y="-2962338"/>
          <a:ext cx="333024" cy="811761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100" b="1" kern="1200" dirty="0" smtClean="0"/>
            <a:t>Landsrådsmøte</a:t>
          </a:r>
          <a:r>
            <a:rPr lang="nb-NO" sz="1000" b="1" kern="1200" dirty="0" smtClean="0"/>
            <a:t> september 2012</a:t>
          </a:r>
          <a:endParaRPr lang="en-US" sz="1000" b="1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000" kern="1200" dirty="0" smtClean="0"/>
            <a:t>Det presenteres en større visjon sammen med NR som publiseres i trav Norge</a:t>
          </a:r>
          <a:endParaRPr lang="en-US" sz="1000" kern="1200" dirty="0"/>
        </a:p>
      </dsp:txBody>
      <dsp:txXfrm rot="-5400000">
        <a:off x="358642" y="946213"/>
        <a:ext cx="8101357" cy="300510"/>
      </dsp:txXfrm>
    </dsp:sp>
    <dsp:sp modelId="{5A848AED-F3D9-479C-A3BD-3A17EB3587F6}">
      <dsp:nvSpPr>
        <dsp:cNvPr id="0" name=""/>
        <dsp:cNvSpPr/>
      </dsp:nvSpPr>
      <dsp:spPr>
        <a:xfrm rot="5400000">
          <a:off x="-76851" y="1470289"/>
          <a:ext cx="512345" cy="35864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 smtClean="0"/>
            <a:t>4</a:t>
          </a:r>
          <a:endParaRPr lang="en-US" sz="1000" kern="1200" dirty="0"/>
        </a:p>
      </dsp:txBody>
      <dsp:txXfrm rot="-5400000">
        <a:off x="2" y="1572758"/>
        <a:ext cx="358641" cy="153704"/>
      </dsp:txXfrm>
    </dsp:sp>
    <dsp:sp modelId="{408B780F-ED2D-4D78-ADC2-825DA39B7063}">
      <dsp:nvSpPr>
        <dsp:cNvPr id="0" name=""/>
        <dsp:cNvSpPr/>
      </dsp:nvSpPr>
      <dsp:spPr>
        <a:xfrm rot="5400000">
          <a:off x="4250936" y="-2498857"/>
          <a:ext cx="333024" cy="811761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000" b="1" kern="1200" dirty="0" smtClean="0"/>
            <a:t>Høstkonferanser forbund/lag, høsten 2012</a:t>
          </a:r>
          <a:endParaRPr lang="en-US" sz="1000" b="1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000" kern="1200" dirty="0" smtClean="0"/>
            <a:t>Prosessen, mål </a:t>
          </a:r>
          <a:r>
            <a:rPr lang="nb-NO" sz="1100" kern="1200" dirty="0" smtClean="0"/>
            <a:t>og</a:t>
          </a:r>
          <a:r>
            <a:rPr lang="nb-NO" sz="1000" kern="1200" dirty="0" smtClean="0"/>
            <a:t> virkemidler diskuteres grundig i organisasjonen</a:t>
          </a:r>
          <a:endParaRPr lang="en-US" sz="1000" kern="1200" dirty="0"/>
        </a:p>
      </dsp:txBody>
      <dsp:txXfrm rot="-5400000">
        <a:off x="358642" y="1409694"/>
        <a:ext cx="8101357" cy="300510"/>
      </dsp:txXfrm>
    </dsp:sp>
    <dsp:sp modelId="{92AC9ACD-6D3D-4651-974B-FCC19E5816AD}">
      <dsp:nvSpPr>
        <dsp:cNvPr id="0" name=""/>
        <dsp:cNvSpPr/>
      </dsp:nvSpPr>
      <dsp:spPr>
        <a:xfrm rot="5400000">
          <a:off x="-76851" y="1933769"/>
          <a:ext cx="512345" cy="35864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 smtClean="0"/>
            <a:t>5</a:t>
          </a:r>
          <a:endParaRPr lang="en-US" sz="1000" kern="1200" dirty="0"/>
        </a:p>
      </dsp:txBody>
      <dsp:txXfrm rot="-5400000">
        <a:off x="2" y="2036238"/>
        <a:ext cx="358641" cy="153704"/>
      </dsp:txXfrm>
    </dsp:sp>
    <dsp:sp modelId="{752053AD-1930-4847-B6E8-3682938CAE97}">
      <dsp:nvSpPr>
        <dsp:cNvPr id="0" name=""/>
        <dsp:cNvSpPr/>
      </dsp:nvSpPr>
      <dsp:spPr>
        <a:xfrm rot="5400000">
          <a:off x="4250936" y="-2035376"/>
          <a:ext cx="333024" cy="811761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100" b="1" kern="1200" dirty="0" smtClean="0"/>
            <a:t>Høstkonferanse</a:t>
          </a:r>
          <a:r>
            <a:rPr lang="nb-NO" sz="1000" b="1" kern="1200" dirty="0" smtClean="0"/>
            <a:t> DNT (utvidet), oktober 2012</a:t>
          </a:r>
          <a:endParaRPr lang="en-US" sz="1000" b="1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000" kern="1200" dirty="0" smtClean="0"/>
            <a:t>Landsrådet tilslutter seg styrets innstilling og ber om at prosessen fortsetter ihht diskusjonene holdt</a:t>
          </a:r>
          <a:endParaRPr lang="en-US" sz="1000" kern="1200" dirty="0"/>
        </a:p>
      </dsp:txBody>
      <dsp:txXfrm rot="-5400000">
        <a:off x="358642" y="1873175"/>
        <a:ext cx="8101357" cy="300510"/>
      </dsp:txXfrm>
    </dsp:sp>
    <dsp:sp modelId="{DB83FFE6-C003-4990-A7D1-53E35681C2C9}">
      <dsp:nvSpPr>
        <dsp:cNvPr id="0" name=""/>
        <dsp:cNvSpPr/>
      </dsp:nvSpPr>
      <dsp:spPr>
        <a:xfrm rot="5400000">
          <a:off x="-76851" y="2397250"/>
          <a:ext cx="512345" cy="35864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 smtClean="0"/>
            <a:t>6</a:t>
          </a:r>
          <a:endParaRPr lang="en-US" sz="1000" kern="1200" dirty="0"/>
        </a:p>
      </dsp:txBody>
      <dsp:txXfrm rot="-5400000">
        <a:off x="2" y="2499719"/>
        <a:ext cx="358641" cy="153704"/>
      </dsp:txXfrm>
    </dsp:sp>
    <dsp:sp modelId="{9A10ED16-80F9-4216-9A13-9399942335D1}">
      <dsp:nvSpPr>
        <dsp:cNvPr id="0" name=""/>
        <dsp:cNvSpPr/>
      </dsp:nvSpPr>
      <dsp:spPr>
        <a:xfrm rot="5400000">
          <a:off x="4250936" y="-1571895"/>
          <a:ext cx="333024" cy="811761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100" b="1" kern="1200" dirty="0" smtClean="0"/>
            <a:t>Prosjekt</a:t>
          </a:r>
          <a:r>
            <a:rPr lang="nb-NO" sz="1000" b="1" kern="1200" dirty="0" smtClean="0"/>
            <a:t> Banedrift dannes, årsskiftet 2012/2013</a:t>
          </a:r>
          <a:endParaRPr lang="en-US" sz="1000" b="1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000" kern="1200" dirty="0" smtClean="0"/>
            <a:t>Styringsgruppe og prosjektgruppe nedsettes for å komme frem med alternative modeller og fakta </a:t>
          </a:r>
          <a:endParaRPr lang="en-US" sz="1000" kern="1200" dirty="0"/>
        </a:p>
      </dsp:txBody>
      <dsp:txXfrm rot="-5400000">
        <a:off x="358642" y="2336656"/>
        <a:ext cx="8101357" cy="300510"/>
      </dsp:txXfrm>
    </dsp:sp>
    <dsp:sp modelId="{B6F402F6-97F2-42A9-AE74-A4261C203703}">
      <dsp:nvSpPr>
        <dsp:cNvPr id="0" name=""/>
        <dsp:cNvSpPr/>
      </dsp:nvSpPr>
      <dsp:spPr>
        <a:xfrm rot="5400000">
          <a:off x="-76851" y="2860731"/>
          <a:ext cx="512345" cy="35864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 smtClean="0"/>
            <a:t>7</a:t>
          </a:r>
          <a:endParaRPr lang="en-US" sz="1000" kern="1200" dirty="0"/>
        </a:p>
      </dsp:txBody>
      <dsp:txXfrm rot="-5400000">
        <a:off x="2" y="2963200"/>
        <a:ext cx="358641" cy="153704"/>
      </dsp:txXfrm>
    </dsp:sp>
    <dsp:sp modelId="{1E8CA0C4-1055-43AB-A381-0875B0B06555}">
      <dsp:nvSpPr>
        <dsp:cNvPr id="0" name=""/>
        <dsp:cNvSpPr/>
      </dsp:nvSpPr>
      <dsp:spPr>
        <a:xfrm rot="5400000">
          <a:off x="4250936" y="-1108415"/>
          <a:ext cx="333024" cy="811761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100" b="1" kern="1200" dirty="0" smtClean="0"/>
            <a:t>Prosjektrapport</a:t>
          </a:r>
          <a:r>
            <a:rPr lang="nb-NO" sz="1000" b="1" kern="1200" dirty="0" smtClean="0"/>
            <a:t> fremlegges Landsrådet OGP-helgen 2013</a:t>
          </a:r>
          <a:endParaRPr lang="en-US" sz="1000" b="1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000" kern="1200" dirty="0" smtClean="0"/>
            <a:t>Diskusjonene starter i trav Norge</a:t>
          </a:r>
          <a:endParaRPr lang="en-US" sz="1000" kern="1200" dirty="0"/>
        </a:p>
      </dsp:txBody>
      <dsp:txXfrm rot="-5400000">
        <a:off x="358642" y="2800136"/>
        <a:ext cx="8101357" cy="300510"/>
      </dsp:txXfrm>
    </dsp:sp>
    <dsp:sp modelId="{CA7E1F5E-4998-4CB6-9F52-ED137BE3FF4D}">
      <dsp:nvSpPr>
        <dsp:cNvPr id="0" name=""/>
        <dsp:cNvSpPr/>
      </dsp:nvSpPr>
      <dsp:spPr>
        <a:xfrm rot="5400000">
          <a:off x="-76851" y="3324212"/>
          <a:ext cx="512345" cy="35864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 smtClean="0"/>
            <a:t>8</a:t>
          </a:r>
          <a:endParaRPr lang="en-US" sz="1000" kern="1200" dirty="0"/>
        </a:p>
      </dsp:txBody>
      <dsp:txXfrm rot="-5400000">
        <a:off x="2" y="3426681"/>
        <a:ext cx="358641" cy="153704"/>
      </dsp:txXfrm>
    </dsp:sp>
    <dsp:sp modelId="{4B3EC336-283A-4A1E-AF7E-A76D450594BD}">
      <dsp:nvSpPr>
        <dsp:cNvPr id="0" name=""/>
        <dsp:cNvSpPr/>
      </dsp:nvSpPr>
      <dsp:spPr>
        <a:xfrm rot="5400000">
          <a:off x="4250936" y="-644934"/>
          <a:ext cx="333024" cy="811761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100" b="1" kern="1200" dirty="0" smtClean="0"/>
            <a:t>Styringsgruppen utarbeider Addendum med en klar innstilling ultimo juni 2013</a:t>
          </a:r>
          <a:endParaRPr lang="en-US" sz="11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100" kern="1200" dirty="0" smtClean="0"/>
            <a:t>Basert på de første tilbakemeldinger og styrets konklusjoner av disse</a:t>
          </a:r>
          <a:endParaRPr lang="en-US" sz="1100" kern="1200" dirty="0"/>
        </a:p>
      </dsp:txBody>
      <dsp:txXfrm rot="-5400000">
        <a:off x="358642" y="3263617"/>
        <a:ext cx="8101357" cy="300510"/>
      </dsp:txXfrm>
    </dsp:sp>
    <dsp:sp modelId="{5914489F-0C47-4030-90A2-90F62C314BFC}">
      <dsp:nvSpPr>
        <dsp:cNvPr id="0" name=""/>
        <dsp:cNvSpPr/>
      </dsp:nvSpPr>
      <dsp:spPr>
        <a:xfrm rot="5400000">
          <a:off x="-76851" y="3787693"/>
          <a:ext cx="512345" cy="35864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 smtClean="0"/>
            <a:t>9</a:t>
          </a:r>
          <a:endParaRPr lang="en-US" sz="1000" kern="1200" dirty="0"/>
        </a:p>
      </dsp:txBody>
      <dsp:txXfrm rot="-5400000">
        <a:off x="2" y="3890162"/>
        <a:ext cx="358641" cy="153704"/>
      </dsp:txXfrm>
    </dsp:sp>
    <dsp:sp modelId="{A4F91729-F4B9-4BC3-8ED9-DBB7AE2A1E88}">
      <dsp:nvSpPr>
        <dsp:cNvPr id="0" name=""/>
        <dsp:cNvSpPr/>
      </dsp:nvSpPr>
      <dsp:spPr>
        <a:xfrm rot="5400000">
          <a:off x="4250936" y="-181453"/>
          <a:ext cx="333024" cy="811761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100" b="1" kern="1200" dirty="0" smtClean="0"/>
            <a:t>Addendum og rapport behandles i alle forbund</a:t>
          </a:r>
          <a:endParaRPr lang="en-US" sz="11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100" b="0" kern="1200" dirty="0" smtClean="0"/>
            <a:t>DNT deltar på mange lokale arrangementer</a:t>
          </a:r>
          <a:endParaRPr lang="en-US" sz="1100" b="0" kern="1200" dirty="0"/>
        </a:p>
      </dsp:txBody>
      <dsp:txXfrm rot="-5400000">
        <a:off x="358642" y="3727098"/>
        <a:ext cx="8101357" cy="300510"/>
      </dsp:txXfrm>
    </dsp:sp>
    <dsp:sp modelId="{D6F0F7FC-CA14-4905-9802-6301B72D38D7}">
      <dsp:nvSpPr>
        <dsp:cNvPr id="0" name=""/>
        <dsp:cNvSpPr/>
      </dsp:nvSpPr>
      <dsp:spPr>
        <a:xfrm rot="5400000">
          <a:off x="-76851" y="4251173"/>
          <a:ext cx="512345" cy="35864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 smtClean="0"/>
            <a:t>10</a:t>
          </a:r>
          <a:endParaRPr lang="en-US" sz="1000" kern="1200" dirty="0"/>
        </a:p>
      </dsp:txBody>
      <dsp:txXfrm rot="-5400000">
        <a:off x="2" y="4353642"/>
        <a:ext cx="358641" cy="153704"/>
      </dsp:txXfrm>
    </dsp:sp>
    <dsp:sp modelId="{56850EF2-9E91-47B1-B661-CC8CEF6EE98F}">
      <dsp:nvSpPr>
        <dsp:cNvPr id="0" name=""/>
        <dsp:cNvSpPr/>
      </dsp:nvSpPr>
      <dsp:spPr>
        <a:xfrm rot="5400000">
          <a:off x="4250936" y="282027"/>
          <a:ext cx="333024" cy="811761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100" b="1" kern="1200" dirty="0" smtClean="0"/>
            <a:t>Landsrådsmøte September 2013</a:t>
          </a:r>
          <a:endParaRPr lang="en-US" sz="11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100" kern="1200" dirty="0" smtClean="0"/>
            <a:t>DNT styret ber om rådets støtte til å gå videre som skissert</a:t>
          </a:r>
          <a:endParaRPr lang="en-US" sz="1100" kern="1200" dirty="0"/>
        </a:p>
      </dsp:txBody>
      <dsp:txXfrm rot="-5400000">
        <a:off x="358642" y="4190579"/>
        <a:ext cx="8101357" cy="300510"/>
      </dsp:txXfrm>
    </dsp:sp>
    <dsp:sp modelId="{DFE992F6-DEFD-4258-9038-71D6955E5A0A}">
      <dsp:nvSpPr>
        <dsp:cNvPr id="0" name=""/>
        <dsp:cNvSpPr/>
      </dsp:nvSpPr>
      <dsp:spPr>
        <a:xfrm rot="5400000">
          <a:off x="-76851" y="4714654"/>
          <a:ext cx="512345" cy="35864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11</a:t>
          </a:r>
          <a:endParaRPr lang="en-US" sz="1100" kern="1200" dirty="0"/>
        </a:p>
      </dsp:txBody>
      <dsp:txXfrm rot="-5400000">
        <a:off x="2" y="4817123"/>
        <a:ext cx="358641" cy="153704"/>
      </dsp:txXfrm>
    </dsp:sp>
    <dsp:sp modelId="{142545FB-35BC-4C16-8F22-AC87B9F95E41}">
      <dsp:nvSpPr>
        <dsp:cNvPr id="0" name=""/>
        <dsp:cNvSpPr/>
      </dsp:nvSpPr>
      <dsp:spPr>
        <a:xfrm rot="5400000">
          <a:off x="4250849" y="745595"/>
          <a:ext cx="333199" cy="811761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100" b="1" kern="1200" noProof="0" dirty="0" smtClean="0"/>
            <a:t>Styremøte DNT September 2013</a:t>
          </a:r>
          <a:endParaRPr lang="nb-NO" sz="1100" b="1" kern="1200" noProof="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100" kern="1200" noProof="0" dirty="0" smtClean="0"/>
            <a:t>Prosjektet vedtas igangsatt</a:t>
          </a:r>
          <a:endParaRPr lang="nb-NO" sz="1100" kern="1200" noProof="0" dirty="0"/>
        </a:p>
      </dsp:txBody>
      <dsp:txXfrm rot="-5400000">
        <a:off x="358642" y="4654068"/>
        <a:ext cx="8101349" cy="300669"/>
      </dsp:txXfrm>
    </dsp:sp>
    <dsp:sp modelId="{544BBA2D-D91B-450D-B0DF-0EA8B1C73BAE}">
      <dsp:nvSpPr>
        <dsp:cNvPr id="0" name=""/>
        <dsp:cNvSpPr/>
      </dsp:nvSpPr>
      <dsp:spPr>
        <a:xfrm rot="5400000">
          <a:off x="-76851" y="5178135"/>
          <a:ext cx="512345" cy="35864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/>
            <a:t>12</a:t>
          </a:r>
          <a:endParaRPr lang="en-GB" sz="1000" kern="1200" dirty="0"/>
        </a:p>
      </dsp:txBody>
      <dsp:txXfrm rot="-5400000">
        <a:off x="2" y="5280604"/>
        <a:ext cx="358641" cy="153704"/>
      </dsp:txXfrm>
    </dsp:sp>
    <dsp:sp modelId="{1402BB77-2547-45E4-A1F6-FB0888895EDE}">
      <dsp:nvSpPr>
        <dsp:cNvPr id="0" name=""/>
        <dsp:cNvSpPr/>
      </dsp:nvSpPr>
      <dsp:spPr>
        <a:xfrm rot="5400000">
          <a:off x="4250936" y="1208988"/>
          <a:ext cx="333024" cy="811761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100" b="1" kern="1200" dirty="0" err="1" smtClean="0"/>
            <a:t>Utvidet</a:t>
          </a:r>
          <a:r>
            <a:rPr lang="en-GB" sz="1100" b="1" kern="1200" dirty="0" smtClean="0"/>
            <a:t> </a:t>
          </a:r>
          <a:r>
            <a:rPr lang="en-GB" sz="1100" b="1" kern="1200" dirty="0" err="1" smtClean="0"/>
            <a:t>høstkonferanse</a:t>
          </a:r>
          <a:r>
            <a:rPr lang="en-GB" sz="1100" b="1" kern="1200" dirty="0" smtClean="0"/>
            <a:t> DNT 2013</a:t>
          </a:r>
          <a:endParaRPr lang="en-GB" sz="11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100" b="1" kern="1200" dirty="0" err="1" smtClean="0"/>
            <a:t>Prosjektet</a:t>
          </a:r>
          <a:r>
            <a:rPr lang="en-GB" sz="1100" b="1" kern="1200" dirty="0" smtClean="0"/>
            <a:t> </a:t>
          </a:r>
          <a:r>
            <a:rPr lang="en-GB" sz="1100" b="1" kern="1200" dirty="0" err="1" smtClean="0"/>
            <a:t>støttes</a:t>
          </a:r>
          <a:endParaRPr lang="en-GB" sz="1100" b="1" kern="1200" dirty="0"/>
        </a:p>
      </dsp:txBody>
      <dsp:txXfrm rot="-5400000">
        <a:off x="358642" y="5117540"/>
        <a:ext cx="8101357" cy="3005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AE3C3A-8A16-4025-9822-F8E4671E83E2}">
      <dsp:nvSpPr>
        <dsp:cNvPr id="0" name=""/>
        <dsp:cNvSpPr/>
      </dsp:nvSpPr>
      <dsp:spPr>
        <a:xfrm>
          <a:off x="5324075" y="1332147"/>
          <a:ext cx="483710" cy="5199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1855" y="0"/>
              </a:lnTo>
              <a:lnTo>
                <a:pt x="241855" y="519988"/>
              </a:lnTo>
              <a:lnTo>
                <a:pt x="483710" y="51998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4BE022-06E2-4137-8189-F69ED95C519A}">
      <dsp:nvSpPr>
        <dsp:cNvPr id="0" name=""/>
        <dsp:cNvSpPr/>
      </dsp:nvSpPr>
      <dsp:spPr>
        <a:xfrm>
          <a:off x="5324075" y="812159"/>
          <a:ext cx="483710" cy="519988"/>
        </a:xfrm>
        <a:custGeom>
          <a:avLst/>
          <a:gdLst/>
          <a:ahLst/>
          <a:cxnLst/>
          <a:rect l="0" t="0" r="0" b="0"/>
          <a:pathLst>
            <a:path>
              <a:moveTo>
                <a:pt x="0" y="519988"/>
              </a:moveTo>
              <a:lnTo>
                <a:pt x="241855" y="519988"/>
              </a:lnTo>
              <a:lnTo>
                <a:pt x="241855" y="0"/>
              </a:lnTo>
              <a:lnTo>
                <a:pt x="483710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BD31DB-287F-4B70-BE42-C6D3C7490F72}">
      <dsp:nvSpPr>
        <dsp:cNvPr id="0" name=""/>
        <dsp:cNvSpPr/>
      </dsp:nvSpPr>
      <dsp:spPr>
        <a:xfrm>
          <a:off x="2421814" y="1286427"/>
          <a:ext cx="48371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3710" y="457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27EA64-F869-4E14-89D1-0EE44EF51017}">
      <dsp:nvSpPr>
        <dsp:cNvPr id="0" name=""/>
        <dsp:cNvSpPr/>
      </dsp:nvSpPr>
      <dsp:spPr>
        <a:xfrm>
          <a:off x="3264" y="963318"/>
          <a:ext cx="2418550" cy="737657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4800" kern="1200" dirty="0" smtClean="0"/>
            <a:t>LMD</a:t>
          </a:r>
          <a:endParaRPr lang="en-US" sz="4800" kern="1200" dirty="0"/>
        </a:p>
      </dsp:txBody>
      <dsp:txXfrm>
        <a:off x="3264" y="963318"/>
        <a:ext cx="2418550" cy="737657"/>
      </dsp:txXfrm>
    </dsp:sp>
    <dsp:sp modelId="{0ACB2E12-C710-46A0-BF12-0E8406668FAF}">
      <dsp:nvSpPr>
        <dsp:cNvPr id="0" name=""/>
        <dsp:cNvSpPr/>
      </dsp:nvSpPr>
      <dsp:spPr>
        <a:xfrm>
          <a:off x="2905524" y="963318"/>
          <a:ext cx="2418550" cy="737657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4800" kern="1200" dirty="0" smtClean="0"/>
            <a:t>NR</a:t>
          </a:r>
          <a:endParaRPr lang="en-US" sz="4800" kern="1200" dirty="0"/>
        </a:p>
      </dsp:txBody>
      <dsp:txXfrm>
        <a:off x="2905524" y="963318"/>
        <a:ext cx="2418550" cy="737657"/>
      </dsp:txXfrm>
    </dsp:sp>
    <dsp:sp modelId="{C6B35DA7-F1A7-4295-B669-196FEB255EBD}">
      <dsp:nvSpPr>
        <dsp:cNvPr id="0" name=""/>
        <dsp:cNvSpPr/>
      </dsp:nvSpPr>
      <dsp:spPr>
        <a:xfrm>
          <a:off x="5807785" y="443330"/>
          <a:ext cx="2418550" cy="7376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4800" kern="1200" dirty="0" smtClean="0"/>
            <a:t>DNT</a:t>
          </a:r>
          <a:endParaRPr lang="en-US" sz="4800" kern="1200" dirty="0"/>
        </a:p>
      </dsp:txBody>
      <dsp:txXfrm>
        <a:off x="5807785" y="443330"/>
        <a:ext cx="2418550" cy="737657"/>
      </dsp:txXfrm>
    </dsp:sp>
    <dsp:sp modelId="{1403FF41-990F-444B-801C-665074D97A9D}">
      <dsp:nvSpPr>
        <dsp:cNvPr id="0" name=""/>
        <dsp:cNvSpPr/>
      </dsp:nvSpPr>
      <dsp:spPr>
        <a:xfrm>
          <a:off x="5807785" y="1483306"/>
          <a:ext cx="2418550" cy="7376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4800" kern="1200" dirty="0" smtClean="0"/>
            <a:t>NJ</a:t>
          </a:r>
          <a:endParaRPr lang="en-US" sz="4800" kern="1200" dirty="0"/>
        </a:p>
      </dsp:txBody>
      <dsp:txXfrm>
        <a:off x="5807785" y="1483306"/>
        <a:ext cx="2418550" cy="7376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9993A7-6CE9-4F7A-8CFB-DF17029172AC}" type="datetimeFigureOut">
              <a:rPr lang="nb-NO" smtClean="0"/>
              <a:t>25.04.2014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6DBA60-2509-4D34-A66A-A91839F32AE5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485377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93D92F-D72F-4D56-A057-321D87801FB6}" type="datetimeFigureOut">
              <a:rPr lang="nb-NO" smtClean="0"/>
              <a:pPr/>
              <a:t>25.04.2014</a:t>
            </a:fld>
            <a:endParaRPr lang="nb-NO" dirty="0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 dirty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51F5B0-55F1-4838-93F9-208B45CF1AEB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98679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1F5B0-55F1-4838-93F9-208B45CF1AEB}" type="slidenum">
              <a:rPr lang="nb-NO" smtClean="0"/>
              <a:pPr/>
              <a:t>1</a:t>
            </a:fld>
            <a:endParaRPr lang="nb-NO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8E224-6733-4EBE-A6B5-12DF9BFD3E2D}" type="datetime1">
              <a:rPr lang="nb-NO" smtClean="0"/>
              <a:t>25.04.2014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7D6E2-34D3-477F-AB10-7F63D6311C62}" type="datetime1">
              <a:rPr lang="nb-NO" smtClean="0"/>
              <a:t>25.04.2014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2CAEB-07E7-4439-8610-235AD865CCF8}" type="datetime1">
              <a:rPr lang="nb-NO" smtClean="0"/>
              <a:t>25.04.2014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6DD0F-6F20-4590-9347-1FE7CD25D8D1}" type="datetime1">
              <a:rPr lang="nb-NO" smtClean="0"/>
              <a:t>25.04.2014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076E5-B5DE-4304-A3E4-A1368C9B6DD5}" type="datetime1">
              <a:rPr lang="nb-NO" smtClean="0"/>
              <a:t>25.04.2014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3"/>
          </p:nvPr>
        </p:nvSpPr>
        <p:spPr>
          <a:xfrm>
            <a:off x="1475656" y="1196752"/>
            <a:ext cx="6121400" cy="338455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BD9C7-5650-400C-BD21-B53D9B397075}" type="datetime1">
              <a:rPr lang="nb-NO" smtClean="0"/>
              <a:t>25.04.2014</a:t>
            </a:fld>
            <a:endParaRPr lang="nb-NO" dirty="0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FBF83-FEE3-4E49-B994-B0BC12AE5314}" type="datetime1">
              <a:rPr lang="nb-NO" smtClean="0"/>
              <a:t>25.04.2014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3"/>
          </p:nvPr>
        </p:nvSpPr>
        <p:spPr>
          <a:xfrm>
            <a:off x="539750" y="1700213"/>
            <a:ext cx="8208963" cy="4392612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D4789-3F38-4570-B586-6754A5F3C5DF}" type="datetime1">
              <a:rPr lang="nb-NO" smtClean="0"/>
              <a:t>25.04.2014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8E224-6733-4EBE-A6B5-12DF9BFD3E2D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316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7D6E2-34D3-477F-AB10-7F63D6311C62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22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2CAEB-07E7-4439-8610-235AD865CCF8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6530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6DD0F-6F20-4590-9347-1FE7CD25D8D1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7638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076E5-B5DE-4304-A3E4-A1368C9B6DD5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3"/>
          </p:nvPr>
        </p:nvSpPr>
        <p:spPr>
          <a:xfrm>
            <a:off x="1475656" y="1196752"/>
            <a:ext cx="6121400" cy="33845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5505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BD9C7-5650-400C-BD21-B53D9B397075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6998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FBF83-FEE3-4E49-B994-B0BC12AE5314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3"/>
          </p:nvPr>
        </p:nvSpPr>
        <p:spPr>
          <a:xfrm>
            <a:off x="539750" y="1700213"/>
            <a:ext cx="8208963" cy="43926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57602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D4789-3F38-4570-B586-6754A5F3C5DF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1080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8E224-6733-4EBE-A6B5-12DF9BFD3E2D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916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7D6E2-34D3-477F-AB10-7F63D6311C62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4652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2CAEB-07E7-4439-8610-235AD865CCF8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9866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6DD0F-6F20-4590-9347-1FE7CD25D8D1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8919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076E5-B5DE-4304-A3E4-A1368C9B6DD5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3"/>
          </p:nvPr>
        </p:nvSpPr>
        <p:spPr>
          <a:xfrm>
            <a:off x="1475656" y="1196752"/>
            <a:ext cx="6121400" cy="338455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76781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BD9C7-5650-400C-BD21-B53D9B397075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4802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FBF83-FEE3-4E49-B994-B0BC12AE5314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3"/>
          </p:nvPr>
        </p:nvSpPr>
        <p:spPr>
          <a:xfrm>
            <a:off x="539750" y="1700213"/>
            <a:ext cx="8208963" cy="4392612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05149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D4789-3F38-4570-B586-6754A5F3C5DF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3585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8E224-6733-4EBE-A6B5-12DF9BFD3E2D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4894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7D6E2-34D3-477F-AB10-7F63D6311C62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2312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2CAEB-07E7-4439-8610-235AD865CCF8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5124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6DD0F-6F20-4590-9347-1FE7CD25D8D1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5982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076E5-B5DE-4304-A3E4-A1368C9B6DD5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3"/>
          </p:nvPr>
        </p:nvSpPr>
        <p:spPr>
          <a:xfrm>
            <a:off x="1475656" y="1196752"/>
            <a:ext cx="6121400" cy="338455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2589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BD9C7-5650-400C-BD21-B53D9B397075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222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FBF83-FEE3-4E49-B994-B0BC12AE5314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3"/>
          </p:nvPr>
        </p:nvSpPr>
        <p:spPr>
          <a:xfrm>
            <a:off x="539750" y="1700213"/>
            <a:ext cx="8208963" cy="4392612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924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D4789-3F38-4570-B586-6754A5F3C5DF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465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0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8.xml"/><Relationship Id="rId9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A4360-AF52-4B33-A262-2690C5E30780}" type="datetime1">
              <a:rPr lang="nb-NO" smtClean="0"/>
              <a:t>25.04.2014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740B87-D09A-4504-86E2-565B0179EF0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286776" y="142852"/>
            <a:ext cx="606411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Rett linje 7"/>
          <p:cNvCxnSpPr/>
          <p:nvPr userDrawn="1"/>
        </p:nvCxnSpPr>
        <p:spPr>
          <a:xfrm>
            <a:off x="1259632" y="908720"/>
            <a:ext cx="6572296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7" r:id="rId5"/>
    <p:sldLayoutId id="2147483665" r:id="rId6"/>
    <p:sldLayoutId id="2147483666" r:id="rId7"/>
    <p:sldLayoutId id="2147483671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A4360-AF52-4B33-A262-2690C5E30780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286776" y="142852"/>
            <a:ext cx="606411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Rett linje 7"/>
          <p:cNvCxnSpPr/>
          <p:nvPr/>
        </p:nvCxnSpPr>
        <p:spPr>
          <a:xfrm>
            <a:off x="1259632" y="908720"/>
            <a:ext cx="6572296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04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A4360-AF52-4B33-A262-2690C5E30780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286776" y="142852"/>
            <a:ext cx="606411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Rett linje 7"/>
          <p:cNvCxnSpPr/>
          <p:nvPr userDrawn="1"/>
        </p:nvCxnSpPr>
        <p:spPr>
          <a:xfrm>
            <a:off x="1259632" y="908720"/>
            <a:ext cx="6572296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2288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A4360-AF52-4B33-A262-2690C5E30780}" type="datetime1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286776" y="142852"/>
            <a:ext cx="606411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Rett linje 7"/>
          <p:cNvCxnSpPr/>
          <p:nvPr userDrawn="1"/>
        </p:nvCxnSpPr>
        <p:spPr>
          <a:xfrm>
            <a:off x="1259632" y="908720"/>
            <a:ext cx="6572296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5122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/>
        </p:nvSpPr>
        <p:spPr>
          <a:xfrm>
            <a:off x="611560" y="1742471"/>
            <a:ext cx="813690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nb-NO" sz="2400" b="1" dirty="0" smtClean="0"/>
          </a:p>
          <a:p>
            <a:pPr algn="ctr"/>
            <a:endParaRPr lang="nb-NO" sz="4000" b="1" i="1" dirty="0" smtClean="0"/>
          </a:p>
          <a:p>
            <a:pPr algn="ctr"/>
            <a:r>
              <a:rPr lang="nb-NO" sz="4800" b="1" i="1" dirty="0" smtClean="0"/>
              <a:t>Prosjekt «Banedrift»</a:t>
            </a:r>
            <a:endParaRPr lang="nb-NO" sz="3200" b="1" dirty="0" smtClean="0"/>
          </a:p>
          <a:p>
            <a:pPr algn="ctr"/>
            <a:endParaRPr lang="nb-NO" sz="2400" b="1" dirty="0" smtClean="0"/>
          </a:p>
          <a:p>
            <a:pPr algn="ctr"/>
            <a:endParaRPr lang="nb-NO" sz="2400" b="1" dirty="0" smtClean="0"/>
          </a:p>
          <a:p>
            <a:pPr algn="ctr"/>
            <a:endParaRPr lang="nb-NO" sz="2400" b="1" dirty="0" smtClean="0"/>
          </a:p>
          <a:p>
            <a:pPr algn="ctr"/>
            <a:endParaRPr lang="nb-NO" sz="2400" b="1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4174" y="4032032"/>
            <a:ext cx="2147897" cy="227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/>
              <a:pPr/>
              <a:t>1</a:t>
            </a:fld>
            <a:endParaRPr lang="nb-NO" dirty="0"/>
          </a:p>
        </p:txBody>
      </p:sp>
      <p:sp>
        <p:nvSpPr>
          <p:cNvPr id="5" name="Rectangle 4"/>
          <p:cNvSpPr/>
          <p:nvPr/>
        </p:nvSpPr>
        <p:spPr>
          <a:xfrm>
            <a:off x="3734174" y="260648"/>
            <a:ext cx="4150194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b="1" dirty="0" smtClean="0"/>
              <a:t>Trav </a:t>
            </a:r>
            <a:r>
              <a:rPr lang="nb-NO" sz="2000" b="1" dirty="0" smtClean="0"/>
              <a:t>2015 </a:t>
            </a:r>
            <a:endParaRPr lang="nb-NO" sz="2000" b="1" dirty="0" smtClean="0"/>
          </a:p>
          <a:p>
            <a:pPr algn="ctr"/>
            <a:r>
              <a:rPr lang="nb-NO" sz="2000" b="1" dirty="0" smtClean="0"/>
              <a:t>Økonomi, ressursbruk og forvaltning</a:t>
            </a:r>
          </a:p>
          <a:p>
            <a:pPr algn="ctr"/>
            <a:r>
              <a:rPr lang="nb-NO" sz="2000" b="1" dirty="0" smtClean="0"/>
              <a:t>Styrets fokus siste 2 år</a:t>
            </a:r>
            <a:endParaRPr lang="nb-NO" sz="20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90800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307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706090"/>
          </a:xfrm>
        </p:spPr>
        <p:txBody>
          <a:bodyPr>
            <a:normAutofit/>
          </a:bodyPr>
          <a:lstStyle/>
          <a:p>
            <a:r>
              <a:rPr lang="nb-NO" sz="3600" dirty="0" smtClean="0"/>
              <a:t>Har vært en omfattende prosess</a:t>
            </a:r>
            <a:endParaRPr lang="en-US" sz="36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4250137"/>
              </p:ext>
            </p:extLst>
          </p:nvPr>
        </p:nvGraphicFramePr>
        <p:xfrm>
          <a:off x="323528" y="1114257"/>
          <a:ext cx="8476256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-6358" y="0"/>
            <a:ext cx="1584176" cy="1008112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Hoved</a:t>
            </a:r>
            <a:endParaRPr lang="en-GB" dirty="0" smtClean="0"/>
          </a:p>
          <a:p>
            <a:pPr algn="ctr"/>
            <a:r>
              <a:rPr lang="en-GB" dirty="0" err="1" smtClean="0"/>
              <a:t>premiss</a:t>
            </a:r>
            <a:endParaRPr lang="en-GB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187624" y="1008112"/>
            <a:ext cx="72008" cy="1886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9910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042" y="80141"/>
            <a:ext cx="9183042" cy="6798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 rot="20559038">
            <a:off x="4644007" y="5330001"/>
            <a:ext cx="3672408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smtClean="0"/>
              <a:t>Fra styreleder Sæthers presentasjon</a:t>
            </a:r>
          </a:p>
          <a:p>
            <a:r>
              <a:rPr lang="nb-NO" dirty="0" smtClean="0"/>
              <a:t>Landsrådet, høsten 2012.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71608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624" y="1"/>
            <a:ext cx="9191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 rot="20559038">
            <a:off x="4644007" y="5330001"/>
            <a:ext cx="3672408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smtClean="0"/>
              <a:t>Fra styreleder Sæthers presentasjon</a:t>
            </a:r>
          </a:p>
          <a:p>
            <a:r>
              <a:rPr lang="nb-NO" dirty="0" smtClean="0"/>
              <a:t>Landsrådet, høsten 2012.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527015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Norge 2012 – sport og spill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908720"/>
            <a:ext cx="8064896" cy="568689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sz="2200" dirty="0" smtClean="0"/>
          </a:p>
          <a:p>
            <a:pPr marL="0" indent="0">
              <a:buNone/>
            </a:pPr>
            <a:endParaRPr lang="nb-NO" sz="2200" dirty="0"/>
          </a:p>
          <a:p>
            <a:pPr marL="0" indent="0">
              <a:buNone/>
            </a:pPr>
            <a:endParaRPr lang="nb-NO" sz="2200" dirty="0" smtClean="0"/>
          </a:p>
          <a:p>
            <a:pPr marL="0" indent="0">
              <a:buNone/>
            </a:pPr>
            <a:r>
              <a:rPr lang="nb-NO" sz="2200" dirty="0"/>
              <a:t>	</a:t>
            </a:r>
            <a:r>
              <a:rPr lang="nb-NO" sz="2200" dirty="0" smtClean="0"/>
              <a:t>			</a:t>
            </a:r>
            <a:r>
              <a:rPr lang="nb-NO" sz="1800" b="1" dirty="0" smtClean="0"/>
              <a:t>		              	</a:t>
            </a:r>
          </a:p>
          <a:p>
            <a:pPr marL="0" indent="0">
              <a:buNone/>
            </a:pPr>
            <a:r>
              <a:rPr lang="nb-NO" sz="1800" b="1" dirty="0"/>
              <a:t>	</a:t>
            </a:r>
            <a:r>
              <a:rPr lang="nb-NO" sz="1800" b="1" dirty="0" smtClean="0"/>
              <a:t>		</a:t>
            </a:r>
            <a:r>
              <a:rPr lang="nb-NO" sz="1800" b="1" dirty="0"/>
              <a:t>	</a:t>
            </a:r>
            <a:r>
              <a:rPr lang="nb-NO" sz="1800" b="1" dirty="0" smtClean="0"/>
              <a:t>		          </a:t>
            </a:r>
          </a:p>
          <a:p>
            <a:pPr marL="0" indent="0">
              <a:buNone/>
            </a:pPr>
            <a:r>
              <a:rPr lang="nb-NO" sz="1800" b="1" dirty="0" smtClean="0"/>
              <a:t>				SPORT		     SPILL</a:t>
            </a:r>
            <a:endParaRPr lang="nb-NO" sz="1800" b="1" dirty="0"/>
          </a:p>
          <a:p>
            <a:pPr marL="0" indent="0">
              <a:buNone/>
            </a:pPr>
            <a:r>
              <a:rPr lang="nb-NO" sz="1800" b="1" dirty="0" smtClean="0"/>
              <a:t>			            			     ØKONOMI</a:t>
            </a:r>
          </a:p>
          <a:p>
            <a:pPr marL="0" indent="0">
              <a:buNone/>
            </a:pPr>
            <a:endParaRPr lang="nb-NO" sz="2800" b="1" dirty="0"/>
          </a:p>
          <a:p>
            <a:pPr marL="0" indent="0">
              <a:buNone/>
            </a:pPr>
            <a:r>
              <a:rPr lang="nb-NO" sz="1800" b="1" dirty="0" smtClean="0"/>
              <a:t>			      EIERSKAP</a:t>
            </a:r>
            <a:endParaRPr lang="nb-NO" sz="1800" b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1403648" y="1988840"/>
            <a:ext cx="1321296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 smtClean="0">
                <a:solidFill>
                  <a:prstClr val="black"/>
                </a:solidFill>
              </a:rPr>
              <a:t>D N T</a:t>
            </a:r>
            <a:endParaRPr lang="nb-NO" b="1" dirty="0">
              <a:solidFill>
                <a:prstClr val="black"/>
              </a:solidFill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5292080" y="1988840"/>
            <a:ext cx="1242733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 smtClean="0">
                <a:solidFill>
                  <a:prstClr val="black"/>
                </a:solidFill>
              </a:rPr>
              <a:t>N R</a:t>
            </a:r>
            <a:endParaRPr lang="nb-NO" b="1" dirty="0">
              <a:solidFill>
                <a:prstClr val="black"/>
              </a:solidFill>
            </a:endParaRPr>
          </a:p>
        </p:txBody>
      </p:sp>
      <p:sp>
        <p:nvSpPr>
          <p:cNvPr id="7" name="Rektangel 6"/>
          <p:cNvSpPr/>
          <p:nvPr/>
        </p:nvSpPr>
        <p:spPr>
          <a:xfrm>
            <a:off x="1259632" y="3573016"/>
            <a:ext cx="1719064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 smtClean="0">
                <a:solidFill>
                  <a:prstClr val="black"/>
                </a:solidFill>
              </a:rPr>
              <a:t>FORBUND</a:t>
            </a:r>
            <a:endParaRPr lang="nb-NO" b="1" dirty="0">
              <a:solidFill>
                <a:prstClr val="black"/>
              </a:solidFill>
            </a:endParaRPr>
          </a:p>
        </p:txBody>
      </p:sp>
      <p:sp>
        <p:nvSpPr>
          <p:cNvPr id="8" name="Rektangel 7"/>
          <p:cNvSpPr/>
          <p:nvPr/>
        </p:nvSpPr>
        <p:spPr>
          <a:xfrm>
            <a:off x="5148064" y="3573016"/>
            <a:ext cx="1584176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 smtClean="0">
                <a:solidFill>
                  <a:prstClr val="black"/>
                </a:solidFill>
              </a:rPr>
              <a:t>D S</a:t>
            </a:r>
            <a:endParaRPr lang="nb-NO" b="1" dirty="0">
              <a:solidFill>
                <a:prstClr val="black"/>
              </a:solidFill>
            </a:endParaRPr>
          </a:p>
        </p:txBody>
      </p:sp>
      <p:sp>
        <p:nvSpPr>
          <p:cNvPr id="9" name="Rektangel 8"/>
          <p:cNvSpPr/>
          <p:nvPr/>
        </p:nvSpPr>
        <p:spPr>
          <a:xfrm>
            <a:off x="1259632" y="5013176"/>
            <a:ext cx="1719064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 smtClean="0">
                <a:solidFill>
                  <a:prstClr val="black"/>
                </a:solidFill>
              </a:rPr>
              <a:t>TRAVLAG</a:t>
            </a:r>
            <a:endParaRPr lang="nb-NO" b="1" dirty="0">
              <a:solidFill>
                <a:prstClr val="black"/>
              </a:solidFill>
            </a:endParaRPr>
          </a:p>
        </p:txBody>
      </p:sp>
      <p:cxnSp>
        <p:nvCxnSpPr>
          <p:cNvPr id="11" name="Rett pil 10"/>
          <p:cNvCxnSpPr/>
          <p:nvPr/>
        </p:nvCxnSpPr>
        <p:spPr>
          <a:xfrm>
            <a:off x="5913446" y="2708920"/>
            <a:ext cx="0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pil 12"/>
          <p:cNvCxnSpPr/>
          <p:nvPr/>
        </p:nvCxnSpPr>
        <p:spPr>
          <a:xfrm>
            <a:off x="2724944" y="2708920"/>
            <a:ext cx="2423120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tt pil 14"/>
          <p:cNvCxnSpPr>
            <a:stCxn id="5" idx="2"/>
          </p:cNvCxnSpPr>
          <p:nvPr/>
        </p:nvCxnSpPr>
        <p:spPr>
          <a:xfrm>
            <a:off x="2064296" y="2708920"/>
            <a:ext cx="0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tt pil 16"/>
          <p:cNvCxnSpPr>
            <a:stCxn id="7" idx="2"/>
            <a:endCxn id="7" idx="2"/>
          </p:cNvCxnSpPr>
          <p:nvPr/>
        </p:nvCxnSpPr>
        <p:spPr>
          <a:xfrm>
            <a:off x="2119164" y="4365104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tt pil 18"/>
          <p:cNvCxnSpPr/>
          <p:nvPr/>
        </p:nvCxnSpPr>
        <p:spPr>
          <a:xfrm>
            <a:off x="2074105" y="4378335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tt pil 20"/>
          <p:cNvCxnSpPr>
            <a:stCxn id="7" idx="3"/>
            <a:endCxn id="8" idx="1"/>
          </p:cNvCxnSpPr>
          <p:nvPr/>
        </p:nvCxnSpPr>
        <p:spPr>
          <a:xfrm>
            <a:off x="2978696" y="3969060"/>
            <a:ext cx="216936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kstSylinder 22"/>
          <p:cNvSpPr txBox="1"/>
          <p:nvPr/>
        </p:nvSpPr>
        <p:spPr>
          <a:xfrm>
            <a:off x="611560" y="5949280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prstClr val="black"/>
                </a:solidFill>
              </a:rPr>
              <a:t>Pålegg fra DNT vedr. sport kan gi økonomiske konsekvenser for DS-ene</a:t>
            </a:r>
          </a:p>
          <a:p>
            <a:r>
              <a:rPr lang="nb-NO" dirty="0" smtClean="0">
                <a:solidFill>
                  <a:prstClr val="black"/>
                </a:solidFill>
              </a:rPr>
              <a:t>Sporten v/forbundene eier DS-ene, men NR har det økonomiske ansvaret/styringen</a:t>
            </a:r>
            <a:endParaRPr lang="nb-NO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835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>
            <a:normAutofit/>
          </a:bodyPr>
          <a:lstStyle/>
          <a:p>
            <a:r>
              <a:rPr lang="nb-NO" sz="3200" dirty="0" smtClean="0"/>
              <a:t>Fremtidig ansvarsfordeling – Sport og spill</a:t>
            </a:r>
            <a:endParaRPr lang="nb-NO" sz="32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908720"/>
            <a:ext cx="8064896" cy="568689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sz="2200" dirty="0" smtClean="0"/>
          </a:p>
          <a:p>
            <a:pPr marL="0" indent="0">
              <a:buNone/>
            </a:pPr>
            <a:endParaRPr lang="nb-NO" sz="2200" dirty="0"/>
          </a:p>
          <a:p>
            <a:pPr marL="0" indent="0">
              <a:buNone/>
            </a:pPr>
            <a:endParaRPr lang="nb-NO" sz="2200" dirty="0" smtClean="0"/>
          </a:p>
          <a:p>
            <a:pPr marL="0" indent="0">
              <a:buNone/>
            </a:pPr>
            <a:r>
              <a:rPr lang="nb-NO" sz="2200" dirty="0"/>
              <a:t>	</a:t>
            </a:r>
            <a:r>
              <a:rPr lang="nb-NO" sz="2200" dirty="0" smtClean="0"/>
              <a:t>			</a:t>
            </a:r>
            <a:r>
              <a:rPr lang="nb-NO" sz="1800" b="1" dirty="0" smtClean="0"/>
              <a:t>		              	</a:t>
            </a:r>
          </a:p>
          <a:p>
            <a:pPr marL="0" indent="0">
              <a:buNone/>
            </a:pPr>
            <a:r>
              <a:rPr lang="nb-NO" sz="1800" b="1" dirty="0"/>
              <a:t>	</a:t>
            </a:r>
            <a:r>
              <a:rPr lang="nb-NO" sz="1800" b="1" dirty="0" smtClean="0"/>
              <a:t>		</a:t>
            </a:r>
            <a:r>
              <a:rPr lang="nb-NO" sz="1800" b="1" dirty="0"/>
              <a:t>	</a:t>
            </a:r>
            <a:r>
              <a:rPr lang="nb-NO" sz="1800" b="1" dirty="0" smtClean="0"/>
              <a:t>		          </a:t>
            </a:r>
          </a:p>
          <a:p>
            <a:pPr marL="0" indent="0">
              <a:buNone/>
            </a:pPr>
            <a:r>
              <a:rPr lang="nb-NO" sz="1800" b="1" dirty="0" smtClean="0"/>
              <a:t>			</a:t>
            </a:r>
            <a:r>
              <a:rPr lang="nb-NO" sz="1800" b="1" dirty="0"/>
              <a:t> </a:t>
            </a:r>
            <a:r>
              <a:rPr lang="nb-NO" sz="1800" b="1" dirty="0" smtClean="0"/>
              <a:t>			  </a:t>
            </a:r>
          </a:p>
          <a:p>
            <a:pPr marL="0" indent="0">
              <a:buNone/>
            </a:pPr>
            <a:endParaRPr lang="nb-NO" sz="1800" b="1" dirty="0"/>
          </a:p>
          <a:p>
            <a:pPr marL="0" indent="0">
              <a:buNone/>
            </a:pPr>
            <a:r>
              <a:rPr lang="nb-NO" sz="1800" b="1" dirty="0" smtClean="0"/>
              <a:t>						</a:t>
            </a:r>
            <a:endParaRPr lang="nb-NO" sz="2800" b="1" dirty="0"/>
          </a:p>
          <a:p>
            <a:pPr marL="0" indent="0">
              <a:buNone/>
            </a:pPr>
            <a:r>
              <a:rPr lang="nb-NO" sz="1800" b="1" dirty="0" smtClean="0"/>
              <a:t>			      </a:t>
            </a:r>
            <a:endParaRPr lang="nb-NO" sz="1800" b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1331640" y="1988840"/>
            <a:ext cx="1575048" cy="86409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 smtClean="0">
                <a:solidFill>
                  <a:prstClr val="black"/>
                </a:solidFill>
              </a:rPr>
              <a:t>D N T</a:t>
            </a:r>
            <a:endParaRPr lang="nb-NO" b="1" dirty="0">
              <a:solidFill>
                <a:prstClr val="black"/>
              </a:solidFill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5796136" y="1844824"/>
            <a:ext cx="1493572" cy="100811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 smtClean="0">
                <a:solidFill>
                  <a:prstClr val="black"/>
                </a:solidFill>
              </a:rPr>
              <a:t>N R</a:t>
            </a:r>
            <a:endParaRPr lang="nb-NO" b="1" dirty="0">
              <a:solidFill>
                <a:prstClr val="black"/>
              </a:solidFill>
            </a:endParaRPr>
          </a:p>
        </p:txBody>
      </p:sp>
      <p:sp>
        <p:nvSpPr>
          <p:cNvPr id="7" name="Rektangel 6"/>
          <p:cNvSpPr/>
          <p:nvPr/>
        </p:nvSpPr>
        <p:spPr>
          <a:xfrm>
            <a:off x="1259632" y="3573016"/>
            <a:ext cx="1719064" cy="79208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 smtClean="0">
                <a:solidFill>
                  <a:prstClr val="black"/>
                </a:solidFill>
              </a:rPr>
              <a:t>FORBUND</a:t>
            </a:r>
            <a:endParaRPr lang="nb-NO" b="1" dirty="0">
              <a:solidFill>
                <a:prstClr val="black"/>
              </a:solidFill>
            </a:endParaRPr>
          </a:p>
        </p:txBody>
      </p:sp>
      <p:sp>
        <p:nvSpPr>
          <p:cNvPr id="8" name="Rektangel 7"/>
          <p:cNvSpPr/>
          <p:nvPr/>
        </p:nvSpPr>
        <p:spPr>
          <a:xfrm>
            <a:off x="3635896" y="3573016"/>
            <a:ext cx="1584176" cy="79208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 smtClean="0">
                <a:solidFill>
                  <a:prstClr val="black"/>
                </a:solidFill>
              </a:rPr>
              <a:t>Travbanene (DS)</a:t>
            </a:r>
            <a:endParaRPr lang="nb-NO" b="1" dirty="0">
              <a:solidFill>
                <a:prstClr val="black"/>
              </a:solidFill>
            </a:endParaRPr>
          </a:p>
        </p:txBody>
      </p:sp>
      <p:sp>
        <p:nvSpPr>
          <p:cNvPr id="9" name="Rektangel 8"/>
          <p:cNvSpPr/>
          <p:nvPr/>
        </p:nvSpPr>
        <p:spPr>
          <a:xfrm>
            <a:off x="1259632" y="5013176"/>
            <a:ext cx="1719064" cy="72008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 smtClean="0">
                <a:solidFill>
                  <a:prstClr val="black"/>
                </a:solidFill>
              </a:rPr>
              <a:t>TRAVLAG</a:t>
            </a:r>
            <a:endParaRPr lang="nb-NO" b="1" dirty="0">
              <a:solidFill>
                <a:prstClr val="black"/>
              </a:solidFill>
            </a:endParaRPr>
          </a:p>
        </p:txBody>
      </p:sp>
      <p:cxnSp>
        <p:nvCxnSpPr>
          <p:cNvPr id="13" name="Rett pil 12"/>
          <p:cNvCxnSpPr/>
          <p:nvPr/>
        </p:nvCxnSpPr>
        <p:spPr>
          <a:xfrm>
            <a:off x="2906688" y="2708920"/>
            <a:ext cx="1521296" cy="864096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tt pil 14"/>
          <p:cNvCxnSpPr>
            <a:stCxn id="5" idx="2"/>
            <a:endCxn id="7" idx="0"/>
          </p:cNvCxnSpPr>
          <p:nvPr/>
        </p:nvCxnSpPr>
        <p:spPr>
          <a:xfrm>
            <a:off x="2119164" y="2852936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tt pil 16"/>
          <p:cNvCxnSpPr>
            <a:stCxn id="7" idx="2"/>
            <a:endCxn id="7" idx="2"/>
          </p:cNvCxnSpPr>
          <p:nvPr/>
        </p:nvCxnSpPr>
        <p:spPr>
          <a:xfrm>
            <a:off x="2119164" y="4365104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tt pil 18"/>
          <p:cNvCxnSpPr/>
          <p:nvPr/>
        </p:nvCxnSpPr>
        <p:spPr>
          <a:xfrm>
            <a:off x="2074105" y="4378335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tt pil 20"/>
          <p:cNvCxnSpPr>
            <a:stCxn id="7" idx="3"/>
            <a:endCxn id="8" idx="1"/>
          </p:cNvCxnSpPr>
          <p:nvPr/>
        </p:nvCxnSpPr>
        <p:spPr>
          <a:xfrm>
            <a:off x="2978696" y="3969060"/>
            <a:ext cx="657200" cy="0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5" idx="3"/>
          </p:cNvCxnSpPr>
          <p:nvPr/>
        </p:nvCxnSpPr>
        <p:spPr>
          <a:xfrm>
            <a:off x="2906688" y="2420888"/>
            <a:ext cx="2889448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667336" y="5373216"/>
            <a:ext cx="5225144" cy="12003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nb-NO" dirty="0" smtClean="0">
                <a:solidFill>
                  <a:prstClr val="black"/>
                </a:solidFill>
              </a:rPr>
              <a:t>DNT sentralt kommuniserer med NR sentralt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>
                <a:solidFill>
                  <a:prstClr val="black"/>
                </a:solidFill>
              </a:rPr>
              <a:t>Banene forholder seg til DNT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>
                <a:solidFill>
                  <a:prstClr val="black"/>
                </a:solidFill>
              </a:rPr>
              <a:t>NR fokuserer på utvikling og salg av spill samt overordnet ansvar for konsesjon og økonomi</a:t>
            </a:r>
          </a:p>
        </p:txBody>
      </p:sp>
      <p:sp>
        <p:nvSpPr>
          <p:cNvPr id="26" name="Oval 25"/>
          <p:cNvSpPr/>
          <p:nvPr/>
        </p:nvSpPr>
        <p:spPr>
          <a:xfrm>
            <a:off x="6804248" y="2264074"/>
            <a:ext cx="2088232" cy="170498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prstClr val="black"/>
                </a:solidFill>
              </a:rPr>
              <a:t>Spill</a:t>
            </a:r>
          </a:p>
          <a:p>
            <a:pPr algn="ctr"/>
            <a:r>
              <a:rPr lang="nb-NO" dirty="0" smtClean="0">
                <a:solidFill>
                  <a:prstClr val="black"/>
                </a:solidFill>
              </a:rPr>
              <a:t>Overordnet </a:t>
            </a:r>
            <a:r>
              <a:rPr lang="nb-NO" dirty="0" smtClean="0">
                <a:solidFill>
                  <a:prstClr val="black"/>
                </a:solidFill>
              </a:rPr>
              <a:t>økonomi</a:t>
            </a:r>
          </a:p>
          <a:p>
            <a:pPr algn="ctr"/>
            <a:r>
              <a:rPr lang="nb-NO" dirty="0" smtClean="0">
                <a:solidFill>
                  <a:prstClr val="black"/>
                </a:solidFill>
              </a:rPr>
              <a:t>«Riksrevisor»</a:t>
            </a:r>
            <a:endParaRPr lang="nb-NO" dirty="0">
              <a:solidFill>
                <a:prstClr val="black"/>
              </a:solidFill>
            </a:endParaRPr>
          </a:p>
        </p:txBody>
      </p:sp>
      <p:cxnSp>
        <p:nvCxnSpPr>
          <p:cNvPr id="20" name="Rett pil 18"/>
          <p:cNvCxnSpPr/>
          <p:nvPr/>
        </p:nvCxnSpPr>
        <p:spPr>
          <a:xfrm flipV="1">
            <a:off x="2378905" y="4378335"/>
            <a:ext cx="0" cy="634842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tt pil 18"/>
          <p:cNvCxnSpPr/>
          <p:nvPr/>
        </p:nvCxnSpPr>
        <p:spPr>
          <a:xfrm flipV="1">
            <a:off x="2378905" y="2924944"/>
            <a:ext cx="0" cy="648072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220060" y="2708920"/>
            <a:ext cx="1131352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200" dirty="0" smtClean="0"/>
              <a:t>Regulert med</a:t>
            </a:r>
          </a:p>
          <a:p>
            <a:pPr algn="ctr"/>
            <a:r>
              <a:rPr lang="nb-NO" sz="1200" dirty="0" smtClean="0"/>
              <a:t>Driftsavtaler</a:t>
            </a:r>
          </a:p>
          <a:p>
            <a:pPr algn="ctr"/>
            <a:r>
              <a:rPr lang="nb-NO" sz="1200" dirty="0" smtClean="0"/>
              <a:t>DNT - DS</a:t>
            </a:r>
            <a:endParaRPr lang="nb-NO" sz="1200" dirty="0"/>
          </a:p>
        </p:txBody>
      </p:sp>
      <p:sp>
        <p:nvSpPr>
          <p:cNvPr id="27" name="TextBox 26"/>
          <p:cNvSpPr txBox="1"/>
          <p:nvPr/>
        </p:nvSpPr>
        <p:spPr>
          <a:xfrm>
            <a:off x="4062336" y="1356711"/>
            <a:ext cx="1131352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200" dirty="0" smtClean="0"/>
              <a:t>Regulert med</a:t>
            </a:r>
          </a:p>
          <a:p>
            <a:pPr algn="ctr"/>
            <a:r>
              <a:rPr lang="nb-NO" sz="1200" dirty="0" smtClean="0"/>
              <a:t>Driftsavtale</a:t>
            </a:r>
          </a:p>
          <a:p>
            <a:pPr algn="ctr"/>
            <a:r>
              <a:rPr lang="nb-NO" sz="1200" dirty="0" smtClean="0"/>
              <a:t>NR - DNT</a:t>
            </a:r>
            <a:endParaRPr lang="nb-NO" sz="12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4628012" y="2003042"/>
            <a:ext cx="0" cy="4178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75282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nb-NO" dirty="0" smtClean="0"/>
              <a:t>Det totale bildet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1359038"/>
              </p:ext>
            </p:extLst>
          </p:nvPr>
        </p:nvGraphicFramePr>
        <p:xfrm>
          <a:off x="467544" y="1196752"/>
          <a:ext cx="8229600" cy="26642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576" y="3861048"/>
            <a:ext cx="1840056" cy="923330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b="1" dirty="0" smtClean="0">
                <a:solidFill>
                  <a:prstClr val="black"/>
                </a:solidFill>
              </a:rPr>
              <a:t>Konsesjonsgiver</a:t>
            </a:r>
          </a:p>
          <a:p>
            <a:pPr marL="285750" indent="-285750">
              <a:buFontTx/>
              <a:buChar char="-"/>
            </a:pPr>
            <a:r>
              <a:rPr lang="nb-NO" dirty="0" smtClean="0">
                <a:solidFill>
                  <a:prstClr val="black"/>
                </a:solidFill>
              </a:rPr>
              <a:t>Setter rammer</a:t>
            </a:r>
          </a:p>
          <a:p>
            <a:pPr marL="285750" indent="-285750">
              <a:buFontTx/>
              <a:buChar char="-"/>
            </a:pPr>
            <a:r>
              <a:rPr lang="nb-NO" dirty="0" smtClean="0">
                <a:solidFill>
                  <a:prstClr val="black"/>
                </a:solidFill>
              </a:rPr>
              <a:t>Politisk ansvar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35896" y="3869432"/>
            <a:ext cx="1873718" cy="923330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b="1" dirty="0" smtClean="0">
                <a:solidFill>
                  <a:prstClr val="black"/>
                </a:solidFill>
              </a:rPr>
              <a:t>Konsesjonsholder</a:t>
            </a:r>
          </a:p>
          <a:p>
            <a:pPr marL="285750" indent="-285750">
              <a:buFontTx/>
              <a:buChar char="-"/>
            </a:pPr>
            <a:r>
              <a:rPr lang="nb-NO" dirty="0" smtClean="0">
                <a:solidFill>
                  <a:prstClr val="black"/>
                </a:solidFill>
              </a:rPr>
              <a:t>Spillselskap</a:t>
            </a:r>
          </a:p>
          <a:p>
            <a:pPr marL="285750" indent="-285750">
              <a:buFontTx/>
              <a:buChar char="-"/>
            </a:pPr>
            <a:r>
              <a:rPr lang="nb-NO" dirty="0" smtClean="0">
                <a:solidFill>
                  <a:prstClr val="black"/>
                </a:solidFill>
              </a:rPr>
              <a:t>Skaper verdier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16216" y="3869432"/>
            <a:ext cx="1680845" cy="923330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b="1" dirty="0" smtClean="0">
                <a:solidFill>
                  <a:prstClr val="black"/>
                </a:solidFill>
              </a:rPr>
              <a:t>Sporten</a:t>
            </a:r>
          </a:p>
          <a:p>
            <a:pPr marL="285750" indent="-285750">
              <a:buFontTx/>
              <a:buChar char="-"/>
            </a:pPr>
            <a:r>
              <a:rPr lang="nb-NO" dirty="0" smtClean="0">
                <a:solidFill>
                  <a:prstClr val="black"/>
                </a:solidFill>
              </a:rPr>
              <a:t>Organisasjon</a:t>
            </a:r>
          </a:p>
          <a:p>
            <a:pPr marL="285750" indent="-285750">
              <a:buFontTx/>
              <a:buChar char="-"/>
            </a:pPr>
            <a:r>
              <a:rPr lang="nb-NO" dirty="0" smtClean="0">
                <a:solidFill>
                  <a:prstClr val="black"/>
                </a:solidFill>
              </a:rPr>
              <a:t>Baner/Sport</a:t>
            </a:r>
          </a:p>
        </p:txBody>
      </p:sp>
    </p:spTree>
    <p:extLst>
      <p:ext uri="{BB962C8B-B14F-4D97-AF65-F5344CB8AC3E}">
        <p14:creationId xmlns:p14="http://schemas.microsoft.com/office/powerpoint/2010/main" val="307087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55576" y="188640"/>
            <a:ext cx="7772400" cy="636091"/>
          </a:xfrm>
        </p:spPr>
        <p:txBody>
          <a:bodyPr>
            <a:normAutofit lnSpcReduction="10000"/>
          </a:bodyPr>
          <a:lstStyle/>
          <a:p>
            <a:pPr algn="ctr"/>
            <a:r>
              <a:rPr lang="nb-NO" sz="3600" b="1" dirty="0" smtClean="0">
                <a:solidFill>
                  <a:schemeClr val="tx1"/>
                </a:solidFill>
              </a:rPr>
              <a:t>DNT-styrets vedtak:</a:t>
            </a:r>
            <a:endParaRPr lang="nb-NO" b="1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/>
              <a:pPr/>
              <a:t>8</a:t>
            </a:fld>
            <a:endParaRPr lang="nb-NO" dirty="0"/>
          </a:p>
        </p:txBody>
      </p:sp>
      <p:sp>
        <p:nvSpPr>
          <p:cNvPr id="7" name="Title 4"/>
          <p:cNvSpPr txBox="1">
            <a:spLocks/>
          </p:cNvSpPr>
          <p:nvPr/>
        </p:nvSpPr>
        <p:spPr>
          <a:xfrm>
            <a:off x="755576" y="1340768"/>
            <a:ext cx="7772400" cy="50405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2400" i="1" dirty="0" smtClean="0"/>
              <a:t>Basert på tilbakemeldinger </a:t>
            </a:r>
            <a:r>
              <a:rPr lang="nb-NO" sz="2400" i="1" dirty="0" smtClean="0"/>
              <a:t>og </a:t>
            </a:r>
            <a:r>
              <a:rPr lang="nb-NO" sz="2400" i="1" dirty="0" smtClean="0"/>
              <a:t>støtte fra landsråd og høstkonferanse:</a:t>
            </a:r>
          </a:p>
          <a:p>
            <a:endParaRPr lang="nb-NO" sz="2800" dirty="0" smtClean="0"/>
          </a:p>
          <a:p>
            <a:r>
              <a:rPr lang="nb-NO" sz="2800" dirty="0" smtClean="0"/>
              <a:t>UTDRAG FRA STYREPROTOKOLL 7-2013:</a:t>
            </a:r>
            <a:br>
              <a:rPr lang="nb-NO" sz="2800" dirty="0" smtClean="0"/>
            </a:br>
            <a:endParaRPr lang="nb-NO" sz="2800" dirty="0" smtClean="0"/>
          </a:p>
          <a:p>
            <a:r>
              <a:rPr lang="nb-NO" sz="2800" dirty="0" smtClean="0"/>
              <a:t>«Med utgangspunkt i Landsrådets anbefaling har styret i DNT i dag enstemmig fattet   følgende vedtak: </a:t>
            </a:r>
            <a:r>
              <a:rPr lang="nb-NO" sz="2800" dirty="0" smtClean="0"/>
              <a:t>Prosjekt </a:t>
            </a:r>
            <a:r>
              <a:rPr lang="nb-NO" sz="2800" dirty="0" smtClean="0"/>
              <a:t>«Banedrift 2014» besluttes implementert slik som beskrevet i og konkretisert i «Addendum» til prosjektrapporten.»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310149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Prosjektet har møtt noe motstand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 smtClean="0"/>
              <a:t>Enkelte personer har jobbet mot, direkte og i «bakgrunnen»</a:t>
            </a:r>
          </a:p>
          <a:p>
            <a:r>
              <a:rPr lang="nb-NO" dirty="0" smtClean="0"/>
              <a:t>Det er kjørt «Road shows» og profilert motstand i travpressen</a:t>
            </a:r>
          </a:p>
          <a:p>
            <a:pPr lvl="1"/>
            <a:r>
              <a:rPr lang="nb-NO" dirty="0" smtClean="0"/>
              <a:t>Betviler inntektspotensialene</a:t>
            </a:r>
          </a:p>
          <a:p>
            <a:pPr lvl="1"/>
            <a:r>
              <a:rPr lang="nb-NO" dirty="0" smtClean="0"/>
              <a:t>Betviler innsparingspotensialene</a:t>
            </a:r>
          </a:p>
          <a:p>
            <a:r>
              <a:rPr lang="nb-NO" dirty="0" smtClean="0"/>
              <a:t>BTV har ønsket å gjøre ferdig sin evaluering før man konkluderer prosjekt Banedrift på GF 2014 (</a:t>
            </a:r>
            <a:r>
              <a:rPr lang="nb-NO" sz="3000" dirty="0" smtClean="0"/>
              <a:t>ref. Weum tale DNT Høstkonferanse 2013</a:t>
            </a:r>
            <a:r>
              <a:rPr lang="nb-NO" dirty="0" smtClean="0"/>
              <a:t>)</a:t>
            </a:r>
          </a:p>
          <a:p>
            <a:endParaRPr lang="nb-NO" dirty="0" smtClean="0"/>
          </a:p>
          <a:p>
            <a:pPr marL="0" indent="0" algn="ctr">
              <a:buNone/>
            </a:pPr>
            <a:r>
              <a:rPr lang="nb-NO" b="1" dirty="0" smtClean="0">
                <a:solidFill>
                  <a:srgbClr val="FF0000"/>
                </a:solidFill>
              </a:rPr>
              <a:t>Man (DNT) har stått fast i gjeldende avtaleverk og mangel på formell myndighet </a:t>
            </a:r>
            <a:endParaRPr lang="nb-NO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95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850106"/>
          </a:xfrm>
        </p:spPr>
        <p:txBody>
          <a:bodyPr/>
          <a:lstStyle/>
          <a:p>
            <a:r>
              <a:rPr lang="nb-NO" dirty="0" smtClean="0"/>
              <a:t>BTV’s konklusjoner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b-NO" sz="2100" b="1" i="1" dirty="0" smtClean="0"/>
              <a:t>Sitater fra deres presentasjon:</a:t>
            </a:r>
          </a:p>
          <a:p>
            <a:pPr marL="0" indent="0">
              <a:buNone/>
            </a:pPr>
            <a:endParaRPr lang="nb-NO" sz="2100" dirty="0" smtClean="0"/>
          </a:p>
          <a:p>
            <a:r>
              <a:rPr lang="nb-NO" sz="2300" dirty="0" smtClean="0"/>
              <a:t>Regionprosjektet </a:t>
            </a:r>
            <a:r>
              <a:rPr lang="nb-NO" sz="2300" dirty="0"/>
              <a:t>BVT viser at skal vi finne kortsiktige løsninger må både DNT, Norsk Rikstoto, Forbundene og driftsselskapene samarbeide. </a:t>
            </a:r>
          </a:p>
          <a:p>
            <a:r>
              <a:rPr lang="nb-NO" sz="2300" dirty="0"/>
              <a:t>Sportssamarbeid som er gjennomført i BVT er begynnelsen på besparelser som kan bli store hvis Norsk Rikstoto og DNT møter regionsamarbeidet på en aktiv og målrettet måte. (regelverk – teknologi)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sz="2800" dirty="0" smtClean="0"/>
              <a:t>Man foreslår å nedsette egne arbeidsgrupper og en egen styringsgruppe innen:</a:t>
            </a:r>
          </a:p>
          <a:p>
            <a:r>
              <a:rPr lang="nb-NO" sz="2800" dirty="0"/>
              <a:t>Driftsmodeller og Teknologi</a:t>
            </a:r>
          </a:p>
          <a:p>
            <a:r>
              <a:rPr lang="nb-NO" sz="2800" dirty="0" err="1"/>
              <a:t>Banestruktur</a:t>
            </a:r>
            <a:endParaRPr lang="nb-NO" sz="2800" dirty="0"/>
          </a:p>
          <a:p>
            <a:r>
              <a:rPr lang="nb-NO" sz="2800" dirty="0"/>
              <a:t>Terminliste</a:t>
            </a:r>
          </a:p>
          <a:p>
            <a:endParaRPr lang="nb-NO" sz="28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nb-NO" sz="2400" dirty="0"/>
              <a:t>Gruppene oppnevnes med minst en representant fra RT, DNT, Forbund og Banene.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25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nb-NO" b="1" dirty="0" smtClean="0"/>
              <a:t>Travsportens utfordringer</a:t>
            </a:r>
            <a:endParaRPr lang="nb-NO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611560" y="1484660"/>
            <a:ext cx="8208963" cy="4392612"/>
          </a:xfrm>
        </p:spPr>
        <p:txBody>
          <a:bodyPr>
            <a:normAutofit fontScale="92500"/>
          </a:bodyPr>
          <a:lstStyle/>
          <a:p>
            <a:r>
              <a:rPr lang="nb-NO" dirty="0" smtClean="0"/>
              <a:t>Banedrift er bare en del av en større omstillingsprosess for hestesporten i Norge</a:t>
            </a:r>
          </a:p>
          <a:p>
            <a:r>
              <a:rPr lang="nb-NO" dirty="0" smtClean="0"/>
              <a:t>Det foregår samtidig prosesser innen en rekke andre felter</a:t>
            </a:r>
          </a:p>
          <a:p>
            <a:pPr lvl="1"/>
            <a:r>
              <a:rPr lang="nb-NO" dirty="0" smtClean="0"/>
              <a:t>NR omstilling og effektivisering</a:t>
            </a:r>
          </a:p>
          <a:p>
            <a:pPr lvl="1"/>
            <a:r>
              <a:rPr lang="nb-NO" dirty="0" smtClean="0"/>
              <a:t>Eiendomsutvikling med store prosjekter på agendaen</a:t>
            </a:r>
          </a:p>
          <a:p>
            <a:pPr lvl="1"/>
            <a:r>
              <a:rPr lang="nb-NO" dirty="0" smtClean="0"/>
              <a:t>DNT </a:t>
            </a:r>
            <a:r>
              <a:rPr lang="nb-NO" dirty="0" smtClean="0"/>
              <a:t>sentralt; </a:t>
            </a:r>
            <a:r>
              <a:rPr lang="nb-NO" dirty="0" smtClean="0"/>
              <a:t>Sport, organisasjon, rekruttering og </a:t>
            </a:r>
            <a:r>
              <a:rPr lang="nb-NO" dirty="0" smtClean="0"/>
              <a:t>effektivisering </a:t>
            </a:r>
            <a:endParaRPr lang="nb-NO" dirty="0" smtClean="0"/>
          </a:p>
          <a:p>
            <a:pPr lvl="1"/>
            <a:r>
              <a:rPr lang="nb-NO" dirty="0" smtClean="0"/>
              <a:t>Forbund og lag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72345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Mulighetene våre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dirty="0" smtClean="0"/>
              <a:t>Man har sett på og innført endringer innen noen områder:</a:t>
            </a:r>
          </a:p>
          <a:p>
            <a:pPr lvl="1"/>
            <a:r>
              <a:rPr lang="nb-NO" dirty="0" smtClean="0"/>
              <a:t>Baneprogrammer. Betydelige besparelser oppnådd ved felles og lik løsning (ex Leangen) </a:t>
            </a:r>
          </a:p>
          <a:p>
            <a:pPr lvl="1"/>
            <a:r>
              <a:rPr lang="nb-NO" dirty="0" smtClean="0"/>
              <a:t>Telefoni. Store besparelser ved felles løsning (NR, DNT, banene)</a:t>
            </a:r>
          </a:p>
          <a:p>
            <a:pPr lvl="1"/>
            <a:r>
              <a:rPr lang="nb-NO" dirty="0" smtClean="0"/>
              <a:t>Nettinnmelding. Avskaffet mer enn 20.000 telefonsamtaler, betydelige rasjonalisering og ressursfrigjøring</a:t>
            </a:r>
          </a:p>
          <a:p>
            <a:pPr lvl="1"/>
            <a:r>
              <a:rPr lang="nb-NO" dirty="0" smtClean="0"/>
              <a:t>Felles løpsutskrivning er gjennomført</a:t>
            </a:r>
          </a:p>
          <a:p>
            <a:pPr lvl="1"/>
            <a:r>
              <a:rPr lang="nb-NO" dirty="0" smtClean="0"/>
              <a:t>Løpsbulletin endret, betydelig besparelse</a:t>
            </a:r>
          </a:p>
          <a:p>
            <a:pPr lvl="1"/>
            <a:r>
              <a:rPr lang="nb-NO" dirty="0" smtClean="0"/>
              <a:t>Portoløsning rett rundt hjørnet, varig betydelig besparelse</a:t>
            </a:r>
          </a:p>
          <a:p>
            <a:pPr lvl="1"/>
            <a:r>
              <a:rPr lang="nb-NO" dirty="0" smtClean="0"/>
              <a:t>NR og teknologi har frigjort behov for lokale ressurser (Totosjef/spilloperatør)</a:t>
            </a:r>
          </a:p>
          <a:p>
            <a:pPr lvl="1"/>
            <a:endParaRPr lang="nb-NO" dirty="0"/>
          </a:p>
          <a:p>
            <a:pPr marL="457200" lvl="1" indent="0" algn="ctr">
              <a:buNone/>
            </a:pPr>
            <a:r>
              <a:rPr lang="nb-NO" b="1" dirty="0" smtClean="0">
                <a:solidFill>
                  <a:srgbClr val="FF0000"/>
                </a:solidFill>
              </a:rPr>
              <a:t>Minimum 5 millioner </a:t>
            </a:r>
            <a:r>
              <a:rPr lang="nb-NO" b="1" dirty="0" smtClean="0">
                <a:solidFill>
                  <a:srgbClr val="FF0000"/>
                </a:solidFill>
              </a:rPr>
              <a:t>i besparelser, samt tidsbesparinger i ganske så stort omfang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535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nb-NO" sz="2800" dirty="0" smtClean="0"/>
              <a:t>Eksempler </a:t>
            </a:r>
            <a:r>
              <a:rPr lang="nb-NO" sz="2800" dirty="0"/>
              <a:t>på hva vi </a:t>
            </a:r>
            <a:r>
              <a:rPr lang="nb-NO" sz="2800" dirty="0" smtClean="0"/>
              <a:t>«IKKE» har gjennomført</a:t>
            </a:r>
            <a:endParaRPr lang="nb-NO" sz="28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 smtClean="0"/>
              <a:t>Ingen fellesavtaler for strøm, forsikring og gjenstandspremier – tre områder hvor DNT og banene kjøper tjenester for 17 millioner kroner pr. år…..</a:t>
            </a:r>
          </a:p>
          <a:p>
            <a:r>
              <a:rPr lang="nb-NO" dirty="0" smtClean="0"/>
              <a:t>Ingen felles innkjøpsavtaler for andre varer og tjenester</a:t>
            </a:r>
          </a:p>
          <a:p>
            <a:r>
              <a:rPr lang="nb-NO" dirty="0" smtClean="0"/>
              <a:t>Standardisering av teknisk utstyr, felles innkjøp og tilpasninger av reglement med tanke på effektivisering</a:t>
            </a:r>
          </a:p>
          <a:p>
            <a:r>
              <a:rPr lang="nb-NO" dirty="0" smtClean="0"/>
              <a:t>Regnskapsføring </a:t>
            </a:r>
            <a:r>
              <a:rPr lang="nb-NO" dirty="0" smtClean="0"/>
              <a:t>er fortsatt </a:t>
            </a:r>
            <a:r>
              <a:rPr lang="nb-NO" dirty="0" smtClean="0"/>
              <a:t>spredd og med ulike kontoplaner og rapporter</a:t>
            </a:r>
          </a:p>
          <a:p>
            <a:r>
              <a:rPr lang="nb-NO" dirty="0" smtClean="0"/>
              <a:t>Ingen felles innsats i sponsormarkedet…(NR/DNT/banene)</a:t>
            </a:r>
          </a:p>
          <a:p>
            <a:r>
              <a:rPr lang="nb-NO" dirty="0" smtClean="0"/>
              <a:t>Felles innmelding</a:t>
            </a:r>
          </a:p>
          <a:p>
            <a:pPr lvl="1"/>
            <a:r>
              <a:rPr lang="nb-NO" dirty="0" smtClean="0"/>
              <a:t>85% av innmeldingene skjer nå over nett, bør vi da prioritere å opprettholde denne tjenesten lokalt når man lokalt har et stort behov for ressurser til andre formål?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74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Et hovedsyn for Banedrift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 smtClean="0"/>
              <a:t>Vi forhandler i dag ulike avtaler lokalt på 11 travbaner, i DNT og hos NR – hver for oss</a:t>
            </a:r>
          </a:p>
          <a:p>
            <a:pPr lvl="1"/>
            <a:r>
              <a:rPr lang="nb-NO" dirty="0" smtClean="0"/>
              <a:t>Dette tar tid</a:t>
            </a:r>
          </a:p>
          <a:p>
            <a:pPr lvl="1"/>
            <a:r>
              <a:rPr lang="nb-NO" dirty="0" smtClean="0"/>
              <a:t>Krever kompetanse</a:t>
            </a:r>
          </a:p>
          <a:p>
            <a:pPr lvl="1"/>
            <a:r>
              <a:rPr lang="nb-NO" dirty="0" smtClean="0"/>
              <a:t>Og gjør oss til mange små kunder</a:t>
            </a:r>
          </a:p>
          <a:p>
            <a:endParaRPr lang="nb-NO" dirty="0" smtClean="0"/>
          </a:p>
          <a:p>
            <a:r>
              <a:rPr lang="nb-NO" dirty="0" smtClean="0"/>
              <a:t>Banedrift vil sikre felles forhandlinger, felles avtaler og storkjøpsmuligheter </a:t>
            </a:r>
            <a:r>
              <a:rPr lang="nb-NO" dirty="0" smtClean="0"/>
              <a:t>der det er naturlig og der vi vil ha en gevinst</a:t>
            </a:r>
            <a:endParaRPr lang="nb-NO" dirty="0" smtClean="0"/>
          </a:p>
          <a:p>
            <a:pPr lvl="1"/>
            <a:r>
              <a:rPr lang="nb-NO" dirty="0" smtClean="0"/>
              <a:t>Mer effektivt, mindre ressursbruk</a:t>
            </a:r>
          </a:p>
          <a:p>
            <a:pPr lvl="1"/>
            <a:r>
              <a:rPr lang="nb-NO" dirty="0" smtClean="0"/>
              <a:t>Krever lojal oppslutning</a:t>
            </a:r>
          </a:p>
          <a:p>
            <a:pPr lvl="1"/>
            <a:r>
              <a:rPr lang="nb-NO" dirty="0" smtClean="0"/>
              <a:t>Må være en oppside…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/>
              <a:pPr/>
              <a:t>14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02028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Arbeidet så langt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39552" y="1124744"/>
            <a:ext cx="8208963" cy="5616624"/>
          </a:xfrm>
        </p:spPr>
        <p:txBody>
          <a:bodyPr>
            <a:normAutofit lnSpcReduction="10000"/>
          </a:bodyPr>
          <a:lstStyle/>
          <a:p>
            <a:r>
              <a:rPr lang="nb-NO" sz="1800" dirty="0" smtClean="0"/>
              <a:t>Prosjektgruppen jobbet frem et betydelig beslutningsunderlag </a:t>
            </a:r>
          </a:p>
          <a:p>
            <a:pPr lvl="1"/>
            <a:r>
              <a:rPr lang="nb-NO" sz="1400" dirty="0" smtClean="0"/>
              <a:t>Gruppen bestod av daglige ledere og fagledere på banene samt en forbundsleder og en ansatte representant  med Kim Are Sveen som prosjektleder</a:t>
            </a:r>
          </a:p>
          <a:p>
            <a:r>
              <a:rPr lang="nb-NO" sz="1800" dirty="0" smtClean="0"/>
              <a:t>Styringsgruppen ble utvidet med 2 DS representanter samt en ansatte representant etter Høstkonferansen </a:t>
            </a:r>
            <a:r>
              <a:rPr lang="nb-NO" sz="1800" dirty="0" smtClean="0"/>
              <a:t>2013 i </a:t>
            </a:r>
            <a:r>
              <a:rPr lang="nb-NO" sz="1800" dirty="0" smtClean="0"/>
              <a:t>DNT </a:t>
            </a:r>
          </a:p>
          <a:p>
            <a:pPr lvl="1"/>
            <a:r>
              <a:rPr lang="nb-NO" sz="1400" dirty="0" smtClean="0"/>
              <a:t>(Seigerud, Biri, Tjosevik, Forus og Engebretsen, Bjerke)</a:t>
            </a:r>
          </a:p>
          <a:p>
            <a:r>
              <a:rPr lang="nb-NO" sz="1800" dirty="0" smtClean="0"/>
              <a:t>Det har vært avholdt 6 møter  den i den «gamle» styringsgruppen og 3 møter i den utvidede styringsgruppen i 2013/14</a:t>
            </a:r>
          </a:p>
          <a:p>
            <a:pPr lvl="1"/>
            <a:r>
              <a:rPr lang="nb-NO" sz="1400" dirty="0" smtClean="0"/>
              <a:t>Vi har deltatt lokalt i forbundsmøter og på konferanser</a:t>
            </a:r>
          </a:p>
          <a:p>
            <a:pPr lvl="1"/>
            <a:r>
              <a:rPr lang="nb-NO" sz="1400" dirty="0" smtClean="0"/>
              <a:t>Man har behandlet  Banedrift på 8 DNT styremøter etter Landsrådet 2013</a:t>
            </a:r>
          </a:p>
          <a:p>
            <a:r>
              <a:rPr lang="nb-NO" sz="1800" dirty="0" smtClean="0"/>
              <a:t>Man sitter på et omfattende materiale om den totale virksomheten og klare planer for hvilke områder man skal i gå gang med </a:t>
            </a:r>
          </a:p>
          <a:p>
            <a:r>
              <a:rPr lang="nb-NO" sz="1800" dirty="0" smtClean="0"/>
              <a:t>Hovedpoenget er å komme i gang – sørge for at alle spiller på lag – og sånn sett leve etter prinsippet om at vegen blir til mens man </a:t>
            </a:r>
            <a:r>
              <a:rPr lang="nb-NO" sz="1800" dirty="0" smtClean="0"/>
              <a:t>går</a:t>
            </a:r>
          </a:p>
          <a:p>
            <a:pPr lvl="1"/>
            <a:r>
              <a:rPr lang="nb-NO" sz="1400" dirty="0" smtClean="0"/>
              <a:t>Dialog med banene er viktig men man må også kunne  fatte vedtak som </a:t>
            </a:r>
            <a:r>
              <a:rPr lang="nb-NO" sz="1400" dirty="0" err="1" smtClean="0"/>
              <a:t>gavner</a:t>
            </a:r>
            <a:r>
              <a:rPr lang="nb-NO" sz="1400" dirty="0" smtClean="0"/>
              <a:t> fellesskapet og som alle må følge</a:t>
            </a:r>
            <a:endParaRPr lang="nb-NO" sz="1400" dirty="0" smtClean="0"/>
          </a:p>
          <a:p>
            <a:endParaRPr lang="nb-NO" sz="1800" dirty="0" smtClean="0"/>
          </a:p>
          <a:p>
            <a:pPr marL="0" indent="0" algn="ctr">
              <a:buNone/>
            </a:pPr>
            <a:r>
              <a:rPr lang="nb-NO" sz="2000" b="1" dirty="0" smtClean="0">
                <a:solidFill>
                  <a:srgbClr val="FF0000"/>
                </a:solidFill>
              </a:rPr>
              <a:t>I forhold til dette fra DNT sin side </a:t>
            </a:r>
            <a:r>
              <a:rPr lang="nb-NO" sz="2000" b="1" dirty="0" smtClean="0">
                <a:solidFill>
                  <a:srgbClr val="FF0000"/>
                </a:solidFill>
              </a:rPr>
              <a:t>foreligger ingen andre motiv eller skjulte agendaer enn hva som er opplyst og kommunisert i forhold til dette prosjektet</a:t>
            </a:r>
            <a:endParaRPr lang="nb-NO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1759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341"/>
            <a:ext cx="8229600" cy="1143000"/>
          </a:xfrm>
        </p:spPr>
        <p:txBody>
          <a:bodyPr/>
          <a:lstStyle/>
          <a:p>
            <a:r>
              <a:rPr lang="nb-NO" dirty="0" smtClean="0"/>
              <a:t>DNT styrets syn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Prosjekt Banedrift er støttet av LMD, NR styret, </a:t>
            </a:r>
            <a:r>
              <a:rPr lang="nb-NO" dirty="0" smtClean="0"/>
              <a:t>Landsrådet, Høstkonferanser </a:t>
            </a:r>
            <a:r>
              <a:rPr lang="nb-NO" dirty="0" smtClean="0"/>
              <a:t>og DNT’s styre</a:t>
            </a:r>
          </a:p>
          <a:p>
            <a:endParaRPr lang="nb-NO" dirty="0" smtClean="0"/>
          </a:p>
          <a:p>
            <a:pPr marL="0" indent="0" algn="ctr">
              <a:buNone/>
            </a:pPr>
            <a:r>
              <a:rPr lang="nb-NO" b="1" dirty="0" smtClean="0"/>
              <a:t>DNT’s styre vil gå videre med prosjekt </a:t>
            </a:r>
            <a:r>
              <a:rPr lang="nb-NO" b="1" dirty="0" smtClean="0"/>
              <a:t>Banedrift </a:t>
            </a:r>
            <a:r>
              <a:rPr lang="nb-NO" b="1" dirty="0" smtClean="0"/>
              <a:t>under </a:t>
            </a:r>
            <a:r>
              <a:rPr lang="nb-NO" b="1" u="sng" dirty="0" smtClean="0"/>
              <a:t>en</a:t>
            </a:r>
            <a:r>
              <a:rPr lang="nb-NO" b="1" dirty="0" smtClean="0"/>
              <a:t> styringsgruppe og </a:t>
            </a:r>
            <a:r>
              <a:rPr lang="nb-NO" b="1" u="sng" dirty="0" smtClean="0"/>
              <a:t>en</a:t>
            </a:r>
            <a:r>
              <a:rPr lang="nb-NO" b="1" dirty="0" smtClean="0"/>
              <a:t> ledelse</a:t>
            </a:r>
            <a:endParaRPr lang="nb-NO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3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7057"/>
            <a:ext cx="8229600" cy="1143000"/>
          </a:xfrm>
        </p:spPr>
        <p:txBody>
          <a:bodyPr/>
          <a:lstStyle/>
          <a:p>
            <a:r>
              <a:rPr lang="nb-NO" dirty="0"/>
              <a:t>O</a:t>
            </a:r>
            <a:r>
              <a:rPr lang="nb-NO" dirty="0" smtClean="0"/>
              <a:t>rganisering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/>
          </a:bodyPr>
          <a:lstStyle/>
          <a:p>
            <a:r>
              <a:rPr lang="nb-NO" dirty="0" smtClean="0"/>
              <a:t>Administrasjonen i Banedrift organiserer arbeidet totalt sett </a:t>
            </a:r>
            <a:endParaRPr lang="nb-NO" dirty="0" smtClean="0"/>
          </a:p>
          <a:p>
            <a:r>
              <a:rPr lang="nb-NO" b="1" dirty="0"/>
              <a:t>Kim Are Sveen </a:t>
            </a:r>
            <a:r>
              <a:rPr lang="nb-NO" dirty="0"/>
              <a:t>er konstituert leder for Banedrift</a:t>
            </a:r>
          </a:p>
          <a:p>
            <a:pPr lvl="1"/>
            <a:r>
              <a:rPr lang="nb-NO" sz="2400" dirty="0" smtClean="0"/>
              <a:t>Prosjektgruppene utarbeider løsningsforslag på konkrete arbeidsoppgaver og innstiller til styringsgruppen</a:t>
            </a:r>
          </a:p>
          <a:p>
            <a:pPr lvl="1"/>
            <a:r>
              <a:rPr lang="nb-NO" sz="2400" dirty="0" smtClean="0"/>
              <a:t>Styringsgruppen gjør vedtak/konsulterer overordnede myndigheter ved behov</a:t>
            </a:r>
          </a:p>
          <a:p>
            <a:pPr lvl="1"/>
            <a:r>
              <a:rPr lang="nb-NO" sz="2400" dirty="0" smtClean="0"/>
              <a:t>Fokus på åpenhet og dokumentasjon samt et </a:t>
            </a:r>
            <a:r>
              <a:rPr lang="nb-NO" sz="2400" u="sng" dirty="0" smtClean="0"/>
              <a:t>utstrakt samarbeide</a:t>
            </a:r>
            <a:r>
              <a:rPr lang="nb-NO" sz="2400" dirty="0" smtClean="0"/>
              <a:t> mellom NR, DNT og banene til felles beste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389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>
            <a:normAutofit/>
          </a:bodyPr>
          <a:lstStyle/>
          <a:p>
            <a:r>
              <a:rPr lang="nb-NO" sz="3200" b="1" dirty="0" smtClean="0"/>
              <a:t>Ny</a:t>
            </a:r>
            <a:r>
              <a:rPr lang="nb-NO" sz="3200" dirty="0" smtClean="0"/>
              <a:t> Ansvarsfordeling – Sport og spill</a:t>
            </a:r>
            <a:endParaRPr lang="nb-NO" sz="32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908720"/>
            <a:ext cx="8064896" cy="568689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sz="2200" dirty="0" smtClean="0"/>
          </a:p>
          <a:p>
            <a:pPr marL="0" indent="0">
              <a:buNone/>
            </a:pPr>
            <a:endParaRPr lang="nb-NO" sz="2200" dirty="0"/>
          </a:p>
          <a:p>
            <a:pPr marL="0" indent="0">
              <a:buNone/>
            </a:pPr>
            <a:endParaRPr lang="nb-NO" sz="2200" dirty="0" smtClean="0"/>
          </a:p>
          <a:p>
            <a:pPr marL="0" indent="0">
              <a:buNone/>
            </a:pPr>
            <a:r>
              <a:rPr lang="nb-NO" sz="2200" dirty="0"/>
              <a:t>	</a:t>
            </a:r>
            <a:r>
              <a:rPr lang="nb-NO" sz="2200" dirty="0" smtClean="0"/>
              <a:t>			</a:t>
            </a:r>
            <a:r>
              <a:rPr lang="nb-NO" sz="1800" b="1" dirty="0" smtClean="0"/>
              <a:t>		              	</a:t>
            </a:r>
          </a:p>
          <a:p>
            <a:pPr marL="0" indent="0">
              <a:buNone/>
            </a:pPr>
            <a:r>
              <a:rPr lang="nb-NO" sz="1800" b="1" dirty="0"/>
              <a:t>	</a:t>
            </a:r>
            <a:r>
              <a:rPr lang="nb-NO" sz="1800" b="1" dirty="0" smtClean="0"/>
              <a:t>		</a:t>
            </a:r>
            <a:r>
              <a:rPr lang="nb-NO" sz="1800" b="1" dirty="0"/>
              <a:t>	</a:t>
            </a:r>
            <a:r>
              <a:rPr lang="nb-NO" sz="1800" b="1" dirty="0" smtClean="0"/>
              <a:t>		          </a:t>
            </a:r>
          </a:p>
          <a:p>
            <a:pPr marL="0" indent="0">
              <a:buNone/>
            </a:pPr>
            <a:r>
              <a:rPr lang="nb-NO" sz="1800" b="1" dirty="0" smtClean="0"/>
              <a:t>			</a:t>
            </a:r>
            <a:r>
              <a:rPr lang="nb-NO" sz="1800" b="1" dirty="0"/>
              <a:t> </a:t>
            </a:r>
            <a:r>
              <a:rPr lang="nb-NO" sz="1800" b="1" dirty="0" smtClean="0"/>
              <a:t>			  </a:t>
            </a:r>
          </a:p>
          <a:p>
            <a:pPr marL="0" indent="0">
              <a:buNone/>
            </a:pPr>
            <a:endParaRPr lang="nb-NO" sz="1800" b="1" dirty="0"/>
          </a:p>
          <a:p>
            <a:pPr marL="0" indent="0">
              <a:buNone/>
            </a:pPr>
            <a:r>
              <a:rPr lang="nb-NO" sz="1800" b="1" dirty="0" smtClean="0"/>
              <a:t>						</a:t>
            </a:r>
            <a:endParaRPr lang="nb-NO" sz="2800" b="1" dirty="0"/>
          </a:p>
          <a:p>
            <a:pPr marL="0" indent="0">
              <a:buNone/>
            </a:pPr>
            <a:r>
              <a:rPr lang="nb-NO" sz="1800" b="1" dirty="0" smtClean="0"/>
              <a:t>			      </a:t>
            </a:r>
            <a:endParaRPr lang="nb-NO" sz="1800" b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1331640" y="1988840"/>
            <a:ext cx="1575048" cy="86409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 smtClean="0">
                <a:solidFill>
                  <a:prstClr val="black"/>
                </a:solidFill>
              </a:rPr>
              <a:t>D N T</a:t>
            </a:r>
            <a:endParaRPr lang="nb-NO" b="1" dirty="0">
              <a:solidFill>
                <a:prstClr val="black"/>
              </a:solidFill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5796136" y="2060848"/>
            <a:ext cx="1493572" cy="7200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 smtClean="0">
                <a:solidFill>
                  <a:prstClr val="black"/>
                </a:solidFill>
              </a:rPr>
              <a:t>N R</a:t>
            </a:r>
            <a:endParaRPr lang="nb-NO" b="1" dirty="0">
              <a:solidFill>
                <a:prstClr val="black"/>
              </a:solidFill>
            </a:endParaRPr>
          </a:p>
        </p:txBody>
      </p:sp>
      <p:sp>
        <p:nvSpPr>
          <p:cNvPr id="7" name="Rektangel 6"/>
          <p:cNvSpPr/>
          <p:nvPr/>
        </p:nvSpPr>
        <p:spPr>
          <a:xfrm>
            <a:off x="1259632" y="3573016"/>
            <a:ext cx="1719064" cy="79208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 smtClean="0">
                <a:solidFill>
                  <a:prstClr val="black"/>
                </a:solidFill>
              </a:rPr>
              <a:t>FORBUND</a:t>
            </a:r>
            <a:endParaRPr lang="nb-NO" b="1" dirty="0">
              <a:solidFill>
                <a:prstClr val="black"/>
              </a:solidFill>
            </a:endParaRPr>
          </a:p>
        </p:txBody>
      </p:sp>
      <p:sp>
        <p:nvSpPr>
          <p:cNvPr id="8" name="Rektangel 7"/>
          <p:cNvSpPr/>
          <p:nvPr/>
        </p:nvSpPr>
        <p:spPr>
          <a:xfrm>
            <a:off x="3635896" y="3573016"/>
            <a:ext cx="1584176" cy="79208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 smtClean="0">
                <a:solidFill>
                  <a:prstClr val="black"/>
                </a:solidFill>
              </a:rPr>
              <a:t>Travbanene (DS)</a:t>
            </a:r>
            <a:endParaRPr lang="nb-NO" b="1" dirty="0">
              <a:solidFill>
                <a:prstClr val="black"/>
              </a:solidFill>
            </a:endParaRPr>
          </a:p>
        </p:txBody>
      </p:sp>
      <p:sp>
        <p:nvSpPr>
          <p:cNvPr id="9" name="Rektangel 8"/>
          <p:cNvSpPr/>
          <p:nvPr/>
        </p:nvSpPr>
        <p:spPr>
          <a:xfrm>
            <a:off x="1259632" y="5013176"/>
            <a:ext cx="1719064" cy="72008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 smtClean="0">
                <a:solidFill>
                  <a:prstClr val="black"/>
                </a:solidFill>
              </a:rPr>
              <a:t>TRAVLAG</a:t>
            </a:r>
            <a:endParaRPr lang="nb-NO" b="1" dirty="0">
              <a:solidFill>
                <a:prstClr val="black"/>
              </a:solidFill>
            </a:endParaRPr>
          </a:p>
        </p:txBody>
      </p:sp>
      <p:cxnSp>
        <p:nvCxnSpPr>
          <p:cNvPr id="13" name="Rett pil 12"/>
          <p:cNvCxnSpPr/>
          <p:nvPr/>
        </p:nvCxnSpPr>
        <p:spPr>
          <a:xfrm>
            <a:off x="2906688" y="2708920"/>
            <a:ext cx="1521296" cy="864096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tt pil 14"/>
          <p:cNvCxnSpPr>
            <a:stCxn id="5" idx="2"/>
            <a:endCxn id="7" idx="0"/>
          </p:cNvCxnSpPr>
          <p:nvPr/>
        </p:nvCxnSpPr>
        <p:spPr>
          <a:xfrm>
            <a:off x="2119164" y="2852936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tt pil 16"/>
          <p:cNvCxnSpPr>
            <a:stCxn id="7" idx="2"/>
            <a:endCxn id="7" idx="2"/>
          </p:cNvCxnSpPr>
          <p:nvPr/>
        </p:nvCxnSpPr>
        <p:spPr>
          <a:xfrm>
            <a:off x="2119164" y="4365104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tt pil 18"/>
          <p:cNvCxnSpPr/>
          <p:nvPr/>
        </p:nvCxnSpPr>
        <p:spPr>
          <a:xfrm>
            <a:off x="2074105" y="4378335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tt pil 20"/>
          <p:cNvCxnSpPr>
            <a:stCxn id="7" idx="3"/>
            <a:endCxn id="8" idx="1"/>
          </p:cNvCxnSpPr>
          <p:nvPr/>
        </p:nvCxnSpPr>
        <p:spPr>
          <a:xfrm>
            <a:off x="2978696" y="3969060"/>
            <a:ext cx="657200" cy="0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5" idx="3"/>
          </p:cNvCxnSpPr>
          <p:nvPr/>
        </p:nvCxnSpPr>
        <p:spPr>
          <a:xfrm>
            <a:off x="2906688" y="2420888"/>
            <a:ext cx="2889448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tt pil 18"/>
          <p:cNvCxnSpPr/>
          <p:nvPr/>
        </p:nvCxnSpPr>
        <p:spPr>
          <a:xfrm flipV="1">
            <a:off x="2378905" y="4378335"/>
            <a:ext cx="0" cy="634842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tt pil 18"/>
          <p:cNvCxnSpPr/>
          <p:nvPr/>
        </p:nvCxnSpPr>
        <p:spPr>
          <a:xfrm flipV="1">
            <a:off x="2378905" y="2924944"/>
            <a:ext cx="0" cy="648072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242384" y="2989290"/>
            <a:ext cx="1131352" cy="46166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 sz="1200" dirty="0" smtClean="0">
                <a:solidFill>
                  <a:prstClr val="black"/>
                </a:solidFill>
              </a:rPr>
              <a:t>Driftsavtaler</a:t>
            </a:r>
          </a:p>
          <a:p>
            <a:pPr algn="ctr"/>
            <a:r>
              <a:rPr lang="nb-NO" sz="1200" dirty="0" smtClean="0">
                <a:solidFill>
                  <a:prstClr val="black"/>
                </a:solidFill>
              </a:rPr>
              <a:t>NR - DS</a:t>
            </a:r>
            <a:endParaRPr lang="nb-NO" sz="1200" dirty="0">
              <a:solidFill>
                <a:prstClr val="black"/>
              </a:solidFill>
            </a:endParaRPr>
          </a:p>
        </p:txBody>
      </p:sp>
      <p:cxnSp>
        <p:nvCxnSpPr>
          <p:cNvPr id="28" name="Rett pil 12"/>
          <p:cNvCxnSpPr>
            <a:endCxn id="8" idx="0"/>
          </p:cNvCxnSpPr>
          <p:nvPr/>
        </p:nvCxnSpPr>
        <p:spPr>
          <a:xfrm flipH="1">
            <a:off x="4427984" y="2708920"/>
            <a:ext cx="1368152" cy="864096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ktangel 4"/>
          <p:cNvSpPr/>
          <p:nvPr/>
        </p:nvSpPr>
        <p:spPr>
          <a:xfrm>
            <a:off x="3635896" y="2573288"/>
            <a:ext cx="1575048" cy="86409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 smtClean="0">
                <a:solidFill>
                  <a:prstClr val="black"/>
                </a:solidFill>
              </a:rPr>
              <a:t>Banedrift</a:t>
            </a:r>
            <a:endParaRPr lang="nb-NO" b="1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50106" y="5072215"/>
            <a:ext cx="5838778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b="1" dirty="0" smtClean="0"/>
              <a:t>Endring</a:t>
            </a:r>
          </a:p>
          <a:p>
            <a:r>
              <a:rPr lang="nb-NO" dirty="0" smtClean="0"/>
              <a:t>Alt baseres på dagens avtaleverk dvs driftsavtalene</a:t>
            </a:r>
            <a:endParaRPr lang="nb-NO" dirty="0"/>
          </a:p>
          <a:p>
            <a:r>
              <a:rPr lang="nb-NO" dirty="0"/>
              <a:t>m</a:t>
            </a:r>
            <a:r>
              <a:rPr lang="nb-NO" dirty="0" smtClean="0"/>
              <a:t>ellom NR og banene, inntil neste konsesjon skal behandles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397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US" dirty="0" smtClean="0"/>
              <a:t>DNT Banedrift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5259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nb-NO" dirty="0"/>
          </a:p>
          <a:p>
            <a:r>
              <a:rPr lang="nb-NO" dirty="0" smtClean="0"/>
              <a:t>Viktig premiss for styrevalget på denne GF</a:t>
            </a:r>
          </a:p>
          <a:p>
            <a:endParaRPr lang="nb-NO" dirty="0"/>
          </a:p>
          <a:p>
            <a:r>
              <a:rPr lang="nb-NO" dirty="0"/>
              <a:t>M</a:t>
            </a:r>
            <a:r>
              <a:rPr lang="nb-NO" dirty="0" smtClean="0"/>
              <a:t>an har i prinsippet 2 valg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dirty="0" smtClean="0"/>
              <a:t>Sette full fart</a:t>
            </a:r>
            <a:endParaRPr lang="nb-NO" dirty="0" smtClean="0"/>
          </a:p>
          <a:p>
            <a:pPr marL="971550" lvl="1" indent="-514350">
              <a:buFont typeface="+mj-lt"/>
              <a:buAutoNum type="arabicPeriod"/>
            </a:pPr>
            <a:r>
              <a:rPr lang="nb-NO" dirty="0" smtClean="0"/>
              <a:t>Sett på vent/drive som før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40B87-D09A-4504-86E2-565B0179EF0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73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E5FC9D343D19E4EB195F544E6AEB202" ma:contentTypeVersion="0" ma:contentTypeDescription="Opprett et nytt dokument." ma:contentTypeScope="" ma:versionID="e1754b194a43c788dd69d83145abca2e">
  <xsd:schema xmlns:xsd="http://www.w3.org/2001/XMLSchema" xmlns:p="http://schemas.microsoft.com/office/2006/metadata/properties" targetNamespace="http://schemas.microsoft.com/office/2006/metadata/properties" ma:root="true" ma:fieldsID="ebed2e9da880fd1116f4cada8ffe3c2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 ma:readOnly="tru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DD95785-FBB3-4FAB-9976-F341D239D82F}">
  <ds:schemaRefs>
    <ds:schemaRef ds:uri="http://www.w3.org/XML/1998/namespace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purl.org/dc/dcmitype/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3AE900C3-66B9-48E7-A8FC-8B07946B11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D8095B32-9A1D-4CFE-BBBA-05D4EB717BB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5339</TotalTime>
  <Words>1231</Words>
  <Application>Microsoft Office PowerPoint</Application>
  <PresentationFormat>On-screen Show (4:3)</PresentationFormat>
  <Paragraphs>241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Office-tema</vt:lpstr>
      <vt:lpstr>Theme1</vt:lpstr>
      <vt:lpstr>1_Office-tema</vt:lpstr>
      <vt:lpstr>3_Office-tema</vt:lpstr>
      <vt:lpstr>PowerPoint Presentation</vt:lpstr>
      <vt:lpstr>Har vært en omfattende prosess</vt:lpstr>
      <vt:lpstr>PowerPoint Presentation</vt:lpstr>
      <vt:lpstr>PowerPoint Presentation</vt:lpstr>
      <vt:lpstr>Norge 2012 – sport og spill </vt:lpstr>
      <vt:lpstr>Fremtidig ansvarsfordeling – Sport og spill</vt:lpstr>
      <vt:lpstr>Det totale bildet</vt:lpstr>
      <vt:lpstr>PowerPoint Presentation</vt:lpstr>
      <vt:lpstr>Prosjektet har møtt noe motstand</vt:lpstr>
      <vt:lpstr>BTV’s konklusjoner</vt:lpstr>
      <vt:lpstr>Travsportens utfordringer</vt:lpstr>
      <vt:lpstr>Mulighetene våre</vt:lpstr>
      <vt:lpstr>Eksempler på hva vi «IKKE» har gjennomført</vt:lpstr>
      <vt:lpstr>Et hovedsyn for Banedrift</vt:lpstr>
      <vt:lpstr>Arbeidet så langt</vt:lpstr>
      <vt:lpstr>DNT styrets syn</vt:lpstr>
      <vt:lpstr>Organisering</vt:lpstr>
      <vt:lpstr>Ny Ansvarsfordeling – Sport og spill</vt:lpstr>
      <vt:lpstr>DNT Banedrift</vt:lpstr>
    </vt:vector>
  </TitlesOfParts>
  <Company>Norsk Rikstoto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Lysbilde 1</dc:title>
  <dc:creator>dnt-oddj</dc:creator>
  <cp:lastModifiedBy>Administrator</cp:lastModifiedBy>
  <cp:revision>476</cp:revision>
  <cp:lastPrinted>2012-09-04T16:08:41Z</cp:lastPrinted>
  <dcterms:created xsi:type="dcterms:W3CDTF">2010-01-15T14:22:23Z</dcterms:created>
  <dcterms:modified xsi:type="dcterms:W3CDTF">2014-04-25T18:08:17Z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0x0101009E5FC9D343D19E4EB195F544E6AEB202</vt:lpwstr>
  </property>
</Properties>
</file>