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816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93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13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988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62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11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165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9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832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285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71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BB64-09A9-4429-ACD9-2661BE201238}" type="datetimeFigureOut">
              <a:rPr lang="nb-NO" smtClean="0"/>
              <a:pPr/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8DA6A-E1A8-4E9E-B907-B19865A526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90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520280"/>
          </a:xfrm>
        </p:spPr>
        <p:txBody>
          <a:bodyPr>
            <a:normAutofit/>
          </a:bodyPr>
          <a:lstStyle/>
          <a:p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ndalus" panose="02010000000000000000" pitchFamily="2" charset="-78"/>
              </a:rPr>
              <a:t>Profilering, media og </a:t>
            </a:r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ndalus" panose="02010000000000000000" pitchFamily="2" charset="-78"/>
              </a:rPr>
              <a:t>kommunikasjon</a:t>
            </a:r>
            <a:endParaRPr lang="nb-NO" sz="3600" b="1" dirty="0">
              <a:solidFill>
                <a:schemeClr val="tx1">
                  <a:lumMod val="95000"/>
                  <a:lumOff val="5000"/>
                </a:schemeClr>
              </a:solidFill>
              <a:cs typeface="Andalus" panose="02010000000000000000" pitchFamily="2" charset="-78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2808312"/>
          </a:xfrm>
        </p:spPr>
        <p:txBody>
          <a:bodyPr>
            <a:normAutofit fontScale="92500"/>
          </a:bodyPr>
          <a:lstStyle/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ndalus" panose="02010000000000000000" pitchFamily="2" charset="-78"/>
              </a:rPr>
              <a:t>Trav 2015: </a:t>
            </a:r>
          </a:p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ndalus" panose="02010000000000000000" pitchFamily="2" charset="-78"/>
              </a:rPr>
              <a:t>Synliggjøre næringens verdier</a:t>
            </a:r>
          </a:p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ndalus" panose="02010000000000000000" pitchFamily="2" charset="-78"/>
              </a:rPr>
              <a:t>Skape stolthet over sportslig kvalitet</a:t>
            </a:r>
          </a:p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ndalus" panose="02010000000000000000" pitchFamily="2" charset="-78"/>
              </a:rPr>
              <a:t>Formidle de gode sportslige resultatene</a:t>
            </a:r>
          </a:p>
          <a:p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ndalus" panose="02010000000000000000" pitchFamily="2" charset="-78"/>
              </a:rPr>
              <a:t>Erfaring og kunnskapsformidling </a:t>
            </a:r>
          </a:p>
          <a:p>
            <a:endParaRPr lang="nb-NO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ndalus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53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Synliggjøre</a:t>
            </a:r>
            <a:r>
              <a:rPr lang="nb-N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næringens verdier</a:t>
            </a:r>
            <a:endParaRPr lang="nb-N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Positiv holdning i befolkningen ved å opprettholde aktive lokalmiljøer. Trav som hobby, også utenfor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løpsarenaen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Politisk troverdig. Både i egen organisasjon og utad. Opptre korrekt overfor sentralt lovverk (LMD, MT, ADN, osv).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Formidle næringen som troverdig, verdifull og stolt. Både eksternt og internt. Antidoping og hestevelferd.  1500 dopingprøver pr år. Stallbesøk. Fagskoleutdanningen. Skolere aktive og funksjonærer.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5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Skape</a:t>
            </a:r>
            <a:r>
              <a:rPr lang="nb-N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stolthet over sportslig kvalitet og formidle dette</a:t>
            </a:r>
            <a:endParaRPr lang="nb-N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2492896"/>
            <a:ext cx="8229600" cy="34892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Utnytte sportslige resultater i media og på arena. «Prosjekt  Arrangement» rapporten fra april 2011. Lokale arrangementskonsepter. Kloster i påska. Damenes aften på Bjerke. Lokale hestegalla. Dette gir mediedekning lokalt.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Vise fram tiltak som gjøres for å ”skape” en travhest. «Månedens hesteeier». «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DNTs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oppdretterbragd». «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DNTs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eliteavlshoppe». Alt nye tiltak fra organisasjonen.</a:t>
            </a:r>
          </a:p>
          <a:p>
            <a:endParaRPr lang="nb-NO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12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368152"/>
          </a:xfrm>
        </p:spPr>
        <p:txBody>
          <a:bodyPr>
            <a:normAutofit/>
          </a:bodyPr>
          <a:lstStyle/>
          <a:p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Formidle hestens sosiale kvaliteter</a:t>
            </a:r>
            <a:endParaRPr lang="nb-NO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5283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Formidle kontakten mellom menneske og hest. «Hestens Dag» rapport fra april 2011. 28 arrangementer i 2013. Omdømmebygging og info om hestehold og trav. «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Dyrsku`n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i Telemark.  Ponniarrangementer.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”Nær hesten opplevelser”. «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Folkehesten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».  «Hesteeiere.no»,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300 ulike eiere . Lokalkjøringer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80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stk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2013. </a:t>
            </a:r>
            <a:endParaRPr lang="nb-NO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50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Erfaring</a:t>
            </a:r>
            <a:r>
              <a:rPr lang="nb-N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og kunnskapsformidling</a:t>
            </a:r>
            <a:endParaRPr lang="nb-N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Hele DNT organisasjonen skal ha tilgang til erfaring og kunnskap for utvikling og framgang. Nyhetsbrev medlemmer. 5000 mottar dette.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Travsport.no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13000 treff pr dag. Seminarer og fagmøter. NHS. NMBU.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Sentral hjelp til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mediadekning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Equus 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Informasjon og Media AS. 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1100 nyhetssaker i ulike medier i 2013. 2500 saker på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rikstoto.no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og </a:t>
            </a:r>
            <a:r>
              <a:rPr lang="nb-NO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travsport.no</a:t>
            </a: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buNone/>
            </a:pPr>
            <a:endParaRPr lang="nb-NO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nb-NO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God infrastruktur/formidling for organisasjonens aktiviteter. </a:t>
            </a:r>
            <a:endParaRPr lang="nb-NO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nb-NO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7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43587" cy="63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41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99"/>
            <a:ext cx="8923337" cy="66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51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120680"/>
          </a:xfrm>
        </p:spPr>
        <p:txBody>
          <a:bodyPr>
            <a:noAutofit/>
          </a:bodyPr>
          <a:lstStyle/>
          <a:p>
            <a:r>
              <a:rPr lang="nb-NO" sz="4000" b="1" dirty="0" smtClean="0"/>
              <a:t/>
            </a:r>
            <a:br>
              <a:rPr lang="nb-NO" sz="4000" b="1" dirty="0" smtClean="0"/>
            </a:br>
            <a:endParaRPr lang="nb-NO" sz="4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ctr"/>
            <a:endParaRPr lang="nb-NO" sz="2400" dirty="0" smtClean="0"/>
          </a:p>
          <a:p>
            <a:pPr algn="ctr"/>
            <a:endParaRPr lang="nb-NO" sz="2400" dirty="0" smtClean="0"/>
          </a:p>
          <a:p>
            <a:pPr algn="ctr">
              <a:buNone/>
            </a:pPr>
            <a:r>
              <a:rPr lang="nb-NO" sz="2400" dirty="0" err="1" smtClean="0"/>
              <a:t>Opoint</a:t>
            </a:r>
            <a:r>
              <a:rPr lang="nb-NO" sz="2400" dirty="0" smtClean="0"/>
              <a:t>  ( medieovervåkning, marked og konkurranseanalyse) fant at fra 1. jan til 26. </a:t>
            </a:r>
            <a:r>
              <a:rPr lang="nb-NO" sz="2400" dirty="0" err="1" smtClean="0"/>
              <a:t>feb</a:t>
            </a:r>
            <a:r>
              <a:rPr lang="nb-NO" sz="2400" dirty="0" smtClean="0"/>
              <a:t> 2014 215 artikler  i forbindelse med </a:t>
            </a:r>
            <a:r>
              <a:rPr lang="nb-NO" sz="2400" dirty="0" err="1" smtClean="0"/>
              <a:t>Yarrah</a:t>
            </a:r>
            <a:r>
              <a:rPr lang="nb-NO" sz="2400" dirty="0" smtClean="0"/>
              <a:t> </a:t>
            </a:r>
            <a:r>
              <a:rPr lang="nb-NO" sz="2400" dirty="0" err="1" smtClean="0"/>
              <a:t>Bokos</a:t>
            </a:r>
            <a:r>
              <a:rPr lang="nb-NO" sz="2400" dirty="0" smtClean="0"/>
              <a:t> starter i Frankrike.</a:t>
            </a:r>
          </a:p>
          <a:p>
            <a:pPr algn="ctr">
              <a:buNone/>
            </a:pPr>
            <a:r>
              <a:rPr lang="nb-NO" sz="2400" dirty="0" smtClean="0"/>
              <a:t>Flest artikler (53%) var bygget opp rundt forventninger til løpene. 43% hadde fokus på resultatet, og i kun 4% var pengespill framme.</a:t>
            </a:r>
          </a:p>
          <a:p>
            <a:pPr algn="ctr">
              <a:buNone/>
            </a:pPr>
            <a:r>
              <a:rPr lang="nb-NO" sz="2400" dirty="0" smtClean="0"/>
              <a:t>Lokale kilder sto for størstedelen av artiklene, etterfulgt av riksdekkende kilder. </a:t>
            </a:r>
          </a:p>
          <a:p>
            <a:pPr algn="ctr">
              <a:buNone/>
            </a:pPr>
            <a:r>
              <a:rPr lang="nb-NO" sz="2400" dirty="0" err="1" smtClean="0"/>
              <a:t>Mediatype</a:t>
            </a:r>
            <a:r>
              <a:rPr lang="nb-NO" sz="2400" dirty="0" smtClean="0"/>
              <a:t> var i 69% nett, </a:t>
            </a:r>
            <a:r>
              <a:rPr lang="nb-NO" sz="2400" smtClean="0"/>
              <a:t>30</a:t>
            </a:r>
            <a:r>
              <a:rPr lang="nb-NO" sz="2400" smtClean="0"/>
              <a:t>% papir </a:t>
            </a:r>
            <a:r>
              <a:rPr lang="nb-NO" sz="2400" dirty="0" smtClean="0"/>
              <a:t>og 1</a:t>
            </a:r>
            <a:r>
              <a:rPr lang="nb-NO" sz="2400" smtClean="0"/>
              <a:t>% </a:t>
            </a:r>
            <a:r>
              <a:rPr lang="nb-NO" sz="2400" smtClean="0"/>
              <a:t>radio/tv.</a:t>
            </a:r>
            <a:endParaRPr lang="nb-NO" sz="2400" dirty="0" smtClean="0"/>
          </a:p>
          <a:p>
            <a:pPr algn="ctr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221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Words>410</Words>
  <Application>Microsoft Office PowerPoint</Application>
  <PresentationFormat>Skjermfremvisning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Andalus</vt:lpstr>
      <vt:lpstr>Arial</vt:lpstr>
      <vt:lpstr>Calibri</vt:lpstr>
      <vt:lpstr>Office-tema</vt:lpstr>
      <vt:lpstr>Profilering, media og kommunikasjon</vt:lpstr>
      <vt:lpstr>Synliggjøre næringens verdier</vt:lpstr>
      <vt:lpstr>Skape stolthet over sportslig kvalitet og formidle dette</vt:lpstr>
      <vt:lpstr>Formidle hestens sosiale kvaliteter</vt:lpstr>
      <vt:lpstr>Erfaring og kunnskapsformidling</vt:lpstr>
      <vt:lpstr>PowerPoint-presentasjon</vt:lpstr>
      <vt:lpstr>PowerPoint-presentasjon</vt:lpstr>
      <vt:lpstr> </vt:lpstr>
    </vt:vector>
  </TitlesOfParts>
  <Company>Norsvin 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Profilering, media og kommunikasjon</dc:title>
  <dc:creator>Elin Bergseth</dc:creator>
  <cp:lastModifiedBy>Jeanette Østby</cp:lastModifiedBy>
  <cp:revision>53</cp:revision>
  <cp:lastPrinted>2014-04-24T09:59:40Z</cp:lastPrinted>
  <dcterms:created xsi:type="dcterms:W3CDTF">2014-04-10T11:40:34Z</dcterms:created>
  <dcterms:modified xsi:type="dcterms:W3CDTF">2014-04-25T14:46:23Z</dcterms:modified>
</cp:coreProperties>
</file>