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69" r:id="rId5"/>
    <p:sldId id="270" r:id="rId6"/>
    <p:sldId id="271" r:id="rId7"/>
  </p:sldIdLst>
  <p:sldSz cx="9144000" cy="6858000" type="screen4x3"/>
  <p:notesSz cx="7010400" cy="9296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37" autoAdjust="0"/>
  </p:normalViewPr>
  <p:slideViewPr>
    <p:cSldViewPr>
      <p:cViewPr varScale="1">
        <p:scale>
          <a:sx n="84" d="100"/>
          <a:sy n="84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D92F-D72F-4D56-A057-321D87801FB6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1F5B0-55F1-4838-93F9-208B45CF1AE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363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DC9B1-B42E-4399-9AB1-6F669E4E28EB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0B87-D09A-4504-86E2-565B0179EF0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76" y="142852"/>
            <a:ext cx="60641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 userDrawn="1"/>
        </p:nvCxnSpPr>
        <p:spPr>
          <a:xfrm>
            <a:off x="1259632" y="908720"/>
            <a:ext cx="65722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7" r:id="rId5"/>
    <p:sldLayoutId id="2147483665" r:id="rId6"/>
    <p:sldLayoutId id="2147483666" r:id="rId7"/>
    <p:sldLayoutId id="214748367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78098"/>
          </a:xfrm>
        </p:spPr>
        <p:txBody>
          <a:bodyPr/>
          <a:lstStyle/>
          <a:p>
            <a:r>
              <a:rPr lang="nb-NO" b="1" dirty="0" smtClean="0">
                <a:solidFill>
                  <a:schemeClr val="accent1">
                    <a:lumMod val="75000"/>
                  </a:schemeClr>
                </a:solidFill>
              </a:rPr>
              <a:t>Det Norske Travselskap</a:t>
            </a:r>
            <a:endParaRPr lang="nb-N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4000" b="1" dirty="0" smtClean="0"/>
              <a:t>STRATEGI</a:t>
            </a:r>
          </a:p>
          <a:p>
            <a:pPr marL="0" indent="0" algn="ctr">
              <a:buNone/>
            </a:pPr>
            <a:endParaRPr lang="nb-NO" sz="4000" b="1" dirty="0" smtClean="0"/>
          </a:p>
          <a:p>
            <a:pPr marL="0" indent="0" algn="ctr">
              <a:buNone/>
            </a:pPr>
            <a:r>
              <a:rPr lang="nb-NO" sz="4000" b="1" dirty="0"/>
              <a:t>LANGTIDSPLAN</a:t>
            </a:r>
          </a:p>
          <a:p>
            <a:pPr marL="0" indent="0" algn="ctr">
              <a:buNone/>
            </a:pPr>
            <a:endParaRPr lang="nb-NO" sz="4000" b="1" dirty="0" smtClean="0"/>
          </a:p>
          <a:p>
            <a:pPr marL="0" indent="0" algn="ctr">
              <a:buNone/>
            </a:pPr>
            <a:r>
              <a:rPr lang="nb-NO" sz="4000" b="1" dirty="0" smtClean="0"/>
              <a:t>TRAV 2015</a:t>
            </a:r>
          </a:p>
          <a:p>
            <a:pPr marL="0" indent="0" algn="ctr">
              <a:buNone/>
            </a:pPr>
            <a:endParaRPr lang="nb-NO" sz="4000" b="1" dirty="0"/>
          </a:p>
          <a:p>
            <a:pPr marL="0" indent="0" algn="ctr">
              <a:buNone/>
            </a:pPr>
            <a:endParaRPr lang="nb-NO" sz="4000" b="1" dirty="0" smtClean="0"/>
          </a:p>
          <a:p>
            <a:pPr marL="0" indent="0" algn="ctr">
              <a:buNone/>
            </a:pPr>
            <a:endParaRPr lang="nb-NO" sz="4000" b="1" dirty="0"/>
          </a:p>
          <a:p>
            <a:pPr marL="0" indent="0" algn="ctr">
              <a:buNone/>
            </a:pPr>
            <a:endParaRPr lang="nb-NO" sz="4000" b="1" dirty="0"/>
          </a:p>
        </p:txBody>
      </p:sp>
      <p:sp>
        <p:nvSpPr>
          <p:cNvPr id="4" name="Pil ned 3"/>
          <p:cNvSpPr/>
          <p:nvPr/>
        </p:nvSpPr>
        <p:spPr>
          <a:xfrm>
            <a:off x="4194052" y="215344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il ned 4"/>
          <p:cNvSpPr/>
          <p:nvPr/>
        </p:nvSpPr>
        <p:spPr>
          <a:xfrm>
            <a:off x="4189488" y="360957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97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nb-NO" b="1" dirty="0" smtClean="0">
                <a:solidFill>
                  <a:schemeClr val="accent1">
                    <a:lumMod val="75000"/>
                  </a:schemeClr>
                </a:solidFill>
              </a:rPr>
              <a:t>Det Norske Travselskap</a:t>
            </a:r>
            <a:endParaRPr lang="nb-N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268760"/>
            <a:ext cx="843528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Trav 2010             Trav 2015		Trav 2020</a:t>
            </a:r>
          </a:p>
          <a:p>
            <a:pPr marL="0" indent="0">
              <a:buNone/>
            </a:pPr>
            <a:r>
              <a:rPr lang="nb-NO" dirty="0" smtClean="0"/>
              <a:t>	</a:t>
            </a:r>
            <a:r>
              <a:rPr lang="nb-NO" sz="2800" dirty="0" smtClean="0"/>
              <a:t>        </a:t>
            </a:r>
            <a:r>
              <a:rPr lang="nb-NO" sz="2000" dirty="0" smtClean="0"/>
              <a:t>4 styrer        (GF Apr. 2009)</a:t>
            </a:r>
          </a:p>
          <a:p>
            <a:pPr marL="0" indent="0">
              <a:buNone/>
            </a:pPr>
            <a:r>
              <a:rPr lang="nb-NO" sz="2000" dirty="0"/>
              <a:t>	 </a:t>
            </a:r>
            <a:r>
              <a:rPr lang="nb-NO" sz="2000" dirty="0" smtClean="0"/>
              <a:t>           4 GS</a:t>
            </a:r>
          </a:p>
          <a:p>
            <a:r>
              <a:rPr lang="nb-NO" sz="2800" dirty="0" smtClean="0"/>
              <a:t>"</a:t>
            </a:r>
            <a:r>
              <a:rPr lang="nb-NO" sz="2800" dirty="0" err="1" smtClean="0"/>
              <a:t>Made</a:t>
            </a:r>
            <a:r>
              <a:rPr lang="nb-NO" sz="2800" dirty="0" smtClean="0"/>
              <a:t> In Norway" (norskfødte)</a:t>
            </a:r>
          </a:p>
          <a:p>
            <a:r>
              <a:rPr lang="nb-NO" sz="2800" dirty="0" smtClean="0"/>
              <a:t>Effektivisering – konsesjon (mer til formålet)</a:t>
            </a:r>
          </a:p>
          <a:p>
            <a:r>
              <a:rPr lang="nb-NO" sz="2800" dirty="0" smtClean="0"/>
              <a:t>Herre i eget hus (premiematrise</a:t>
            </a:r>
            <a:r>
              <a:rPr lang="nb-NO" sz="2800" dirty="0"/>
              <a:t> </a:t>
            </a:r>
            <a:r>
              <a:rPr lang="nb-NO" sz="2800" dirty="0" smtClean="0"/>
              <a:t>250 </a:t>
            </a:r>
            <a:r>
              <a:rPr lang="nb-NO" sz="2800" dirty="0" err="1" smtClean="0"/>
              <a:t>mnok</a:t>
            </a:r>
            <a:r>
              <a:rPr lang="nb-NO" sz="2800" dirty="0" smtClean="0"/>
              <a:t> )</a:t>
            </a:r>
          </a:p>
          <a:p>
            <a:r>
              <a:rPr lang="nb-NO" sz="2800" dirty="0" smtClean="0"/>
              <a:t>Rekruttering (Folkehesten, Hesteeiere.no, Til start, travskole, ungdomssamlinger)</a:t>
            </a:r>
          </a:p>
          <a:p>
            <a:r>
              <a:rPr lang="nb-NO" sz="2800" dirty="0" smtClean="0"/>
              <a:t>Kompetanseheving (funksjonærer, "travlag i sentrum")</a:t>
            </a:r>
          </a:p>
          <a:p>
            <a:r>
              <a:rPr lang="nb-NO" sz="2800" dirty="0" smtClean="0"/>
              <a:t>Hestevelferd og antidoping</a:t>
            </a:r>
          </a:p>
          <a:p>
            <a:r>
              <a:rPr lang="nb-NO" sz="2800" dirty="0" smtClean="0"/>
              <a:t>Informasjon og kommunikasjon</a:t>
            </a:r>
          </a:p>
          <a:p>
            <a:r>
              <a:rPr lang="nb-NO" sz="2800" dirty="0"/>
              <a:t>Samarbeid "vi" </a:t>
            </a:r>
            <a:endParaRPr lang="nb-NO" sz="2800" dirty="0" smtClean="0"/>
          </a:p>
          <a:p>
            <a:endParaRPr lang="nb-NO" sz="2800" dirty="0" smtClean="0"/>
          </a:p>
          <a:p>
            <a:endParaRPr lang="nb-NO" dirty="0" smtClean="0"/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il høyre 3"/>
          <p:cNvSpPr/>
          <p:nvPr/>
        </p:nvSpPr>
        <p:spPr>
          <a:xfrm>
            <a:off x="1979712" y="1416790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il høyre 4"/>
          <p:cNvSpPr/>
          <p:nvPr/>
        </p:nvSpPr>
        <p:spPr>
          <a:xfrm>
            <a:off x="4614304" y="1416790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2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>
                <a:solidFill>
                  <a:schemeClr val="accent1">
                    <a:lumMod val="75000"/>
                  </a:schemeClr>
                </a:solidFill>
              </a:rPr>
              <a:t>Det Norske </a:t>
            </a:r>
            <a:r>
              <a:rPr lang="nb-NO" b="1" dirty="0" err="1">
                <a:solidFill>
                  <a:schemeClr val="accent1">
                    <a:lumMod val="75000"/>
                  </a:schemeClr>
                </a:solidFill>
              </a:rPr>
              <a:t>Travselskap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ORGANISASJON</a:t>
            </a:r>
          </a:p>
          <a:p>
            <a:r>
              <a:rPr lang="nb-NO" dirty="0" smtClean="0"/>
              <a:t>Årlige travkonferanser og landsråd samt bred deltakelse på forbundsvise konferanser</a:t>
            </a:r>
          </a:p>
          <a:p>
            <a:r>
              <a:rPr lang="nb-NO" dirty="0" smtClean="0"/>
              <a:t>Koblingsprosjektet medlemsregister/sportssystem og utvikling av medlemsregisteret til å inneholde flere funksjoner</a:t>
            </a:r>
          </a:p>
          <a:p>
            <a:r>
              <a:rPr lang="nb-NO" dirty="0" smtClean="0"/>
              <a:t>Organisasjonskurs (tillitsmann, web, medlemsregister, regnskap, nybegynnerkurs, ponniinstruktører, </a:t>
            </a:r>
            <a:r>
              <a:rPr lang="nb-NO" dirty="0" err="1" smtClean="0"/>
              <a:t>lagsutvikling</a:t>
            </a:r>
            <a:r>
              <a:rPr lang="nb-NO" dirty="0" smtClean="0"/>
              <a:t> «Travlaget i sentrum»</a:t>
            </a:r>
          </a:p>
          <a:p>
            <a:r>
              <a:rPr lang="nb-NO" dirty="0" smtClean="0"/>
              <a:t>Ungdomssamlinger og ungdomsrepresentasjon styrer</a:t>
            </a:r>
          </a:p>
          <a:p>
            <a:r>
              <a:rPr lang="nb-NO" dirty="0" smtClean="0"/>
              <a:t>Utvikling av Travsport.no </a:t>
            </a:r>
          </a:p>
          <a:p>
            <a:r>
              <a:rPr lang="nb-NO" dirty="0" smtClean="0"/>
              <a:t>Månedlige nyhetsbrev (oppgradert med nye funksjoner)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664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5FC9D343D19E4EB195F544E6AEB202" ma:contentTypeVersion="0" ma:contentTypeDescription="Opprett et nytt dokument." ma:contentTypeScope="" ma:versionID="e1754b194a43c788dd69d83145abca2e">
  <xsd:schema xmlns:xsd="http://www.w3.org/2001/XMLSchema" xmlns:p="http://schemas.microsoft.com/office/2006/metadata/properties" targetNamespace="http://schemas.microsoft.com/office/2006/metadata/properties" ma:root="true" ma:fieldsID="ebed2e9da880fd1116f4cada8ffe3c2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 ma:readOnly="tru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DD95785-FBB3-4FAB-9976-F341D239D82F}">
  <ds:schemaRefs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8095B32-9A1D-4CFE-BBBA-05D4EB717B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E900C3-66B9-48E7-A8FC-8B07946B1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</TotalTime>
  <Words>74</Words>
  <Application>Microsoft Office PowerPoint</Application>
  <PresentationFormat>Skjermfremvisning (4:3)</PresentationFormat>
  <Paragraphs>30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Det Norske Travselskap</vt:lpstr>
      <vt:lpstr>Det Norske Travselskap</vt:lpstr>
      <vt:lpstr>Det Norske Travselskap </vt:lpstr>
    </vt:vector>
  </TitlesOfParts>
  <Company>Norsk Rikstoto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dnt-oddj</dc:creator>
  <cp:lastModifiedBy>Jeanette Østby</cp:lastModifiedBy>
  <cp:revision>140</cp:revision>
  <dcterms:created xsi:type="dcterms:W3CDTF">2010-01-15T14:22:23Z</dcterms:created>
  <dcterms:modified xsi:type="dcterms:W3CDTF">2014-04-25T14:50:38Z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0x0101009E5FC9D343D19E4EB195F544E6AEB202</vt:lpwstr>
  </property>
</Properties>
</file>